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71"/>
  </p:notesMasterIdLst>
  <p:handoutMasterIdLst>
    <p:handoutMasterId r:id="rId72"/>
  </p:handoutMasterIdLst>
  <p:sldIdLst>
    <p:sldId id="257" r:id="rId6"/>
    <p:sldId id="285" r:id="rId7"/>
    <p:sldId id="352" r:id="rId8"/>
    <p:sldId id="387" r:id="rId9"/>
    <p:sldId id="389" r:id="rId10"/>
    <p:sldId id="390" r:id="rId11"/>
    <p:sldId id="321" r:id="rId12"/>
    <p:sldId id="336" r:id="rId13"/>
    <p:sldId id="391" r:id="rId14"/>
    <p:sldId id="337" r:id="rId15"/>
    <p:sldId id="392" r:id="rId16"/>
    <p:sldId id="338" r:id="rId17"/>
    <p:sldId id="393" r:id="rId18"/>
    <p:sldId id="339" r:id="rId19"/>
    <p:sldId id="376" r:id="rId20"/>
    <p:sldId id="377" r:id="rId21"/>
    <p:sldId id="388" r:id="rId22"/>
    <p:sldId id="384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2" r:id="rId32"/>
    <p:sldId id="403" r:id="rId33"/>
    <p:sldId id="404" r:id="rId34"/>
    <p:sldId id="320" r:id="rId35"/>
    <p:sldId id="276" r:id="rId36"/>
    <p:sldId id="386" r:id="rId37"/>
    <p:sldId id="335" r:id="rId38"/>
    <p:sldId id="333" r:id="rId39"/>
    <p:sldId id="334" r:id="rId40"/>
    <p:sldId id="374" r:id="rId41"/>
    <p:sldId id="375" r:id="rId42"/>
    <p:sldId id="322" r:id="rId43"/>
    <p:sldId id="340" r:id="rId44"/>
    <p:sldId id="341" r:id="rId45"/>
    <p:sldId id="342" r:id="rId46"/>
    <p:sldId id="343" r:id="rId47"/>
    <p:sldId id="378" r:id="rId48"/>
    <p:sldId id="379" r:id="rId49"/>
    <p:sldId id="323" r:id="rId50"/>
    <p:sldId id="370" r:id="rId51"/>
    <p:sldId id="371" r:id="rId52"/>
    <p:sldId id="372" r:id="rId53"/>
    <p:sldId id="373" r:id="rId54"/>
    <p:sldId id="380" r:id="rId55"/>
    <p:sldId id="381" r:id="rId56"/>
    <p:sldId id="324" r:id="rId57"/>
    <p:sldId id="348" r:id="rId58"/>
    <p:sldId id="349" r:id="rId59"/>
    <p:sldId id="350" r:id="rId60"/>
    <p:sldId id="351" r:id="rId61"/>
    <p:sldId id="382" r:id="rId62"/>
    <p:sldId id="383" r:id="rId63"/>
    <p:sldId id="259" r:id="rId64"/>
    <p:sldId id="262" r:id="rId65"/>
    <p:sldId id="265" r:id="rId66"/>
    <p:sldId id="332" r:id="rId67"/>
    <p:sldId id="358" r:id="rId68"/>
    <p:sldId id="368" r:id="rId69"/>
    <p:sldId id="307" r:id="rId70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0"/>
    <p:restoredTop sz="96327"/>
  </p:normalViewPr>
  <p:slideViewPr>
    <p:cSldViewPr snapToGrid="0">
      <p:cViewPr varScale="1">
        <p:scale>
          <a:sx n="75" d="100"/>
          <a:sy n="75" d="100"/>
        </p:scale>
        <p:origin x="3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Shemla" userId="7327b4b2-1972-42ef-a933-e49628e21438" providerId="ADAL" clId="{EF8AC68B-9B7C-4858-ADB5-237EC3A3B362}"/>
    <pc:docChg chg="undo custSel addSld delSld modSld sldOrd">
      <pc:chgData name="Ori Shemla" userId="7327b4b2-1972-42ef-a933-e49628e21438" providerId="ADAL" clId="{EF8AC68B-9B7C-4858-ADB5-237EC3A3B362}" dt="2025-05-06T10:55:50.963" v="1055" actId="20577"/>
      <pc:docMkLst>
        <pc:docMk/>
      </pc:docMkLst>
      <pc:sldChg chg="addSp delSp modSp mod">
        <pc:chgData name="Ori Shemla" userId="7327b4b2-1972-42ef-a933-e49628e21438" providerId="ADAL" clId="{EF8AC68B-9B7C-4858-ADB5-237EC3A3B362}" dt="2025-04-28T14:05:34.959" v="22" actId="962"/>
        <pc:sldMkLst>
          <pc:docMk/>
          <pc:sldMk cId="1345296116" sldId="276"/>
        </pc:sldMkLst>
      </pc:sldChg>
      <pc:sldChg chg="modSp mod">
        <pc:chgData name="Ori Shemla" userId="7327b4b2-1972-42ef-a933-e49628e21438" providerId="ADAL" clId="{EF8AC68B-9B7C-4858-ADB5-237EC3A3B362}" dt="2025-04-29T11:41:15.730" v="887" actId="20577"/>
        <pc:sldMkLst>
          <pc:docMk/>
          <pc:sldMk cId="2181399335" sldId="285"/>
        </pc:sldMkLst>
        <pc:spChg chg="mod">
          <ac:chgData name="Ori Shemla" userId="7327b4b2-1972-42ef-a933-e49628e21438" providerId="ADAL" clId="{EF8AC68B-9B7C-4858-ADB5-237EC3A3B362}" dt="2025-04-29T11:41:15.730" v="887" actId="20577"/>
          <ac:spMkLst>
            <pc:docMk/>
            <pc:sldMk cId="2181399335" sldId="285"/>
            <ac:spMk id="3" creationId="{A5184ECC-AF79-0178-FBA8-3BBA59DEE050}"/>
          </ac:spMkLst>
        </pc:spChg>
        <pc:spChg chg="mod">
          <ac:chgData name="Ori Shemla" userId="7327b4b2-1972-42ef-a933-e49628e21438" providerId="ADAL" clId="{EF8AC68B-9B7C-4858-ADB5-237EC3A3B362}" dt="2025-04-29T11:39:15.922" v="796" actId="20577"/>
          <ac:spMkLst>
            <pc:docMk/>
            <pc:sldMk cId="2181399335" sldId="285"/>
            <ac:spMk id="49" creationId="{9E888D5C-A3FB-1095-B6A9-CFF5F0768456}"/>
          </ac:spMkLst>
        </pc:spChg>
        <pc:spChg chg="mod">
          <ac:chgData name="Ori Shemla" userId="7327b4b2-1972-42ef-a933-e49628e21438" providerId="ADAL" clId="{EF8AC68B-9B7C-4858-ADB5-237EC3A3B362}" dt="2025-04-29T11:40:27.310" v="872" actId="20577"/>
          <ac:spMkLst>
            <pc:docMk/>
            <pc:sldMk cId="2181399335" sldId="285"/>
            <ac:spMk id="51" creationId="{4E1680D3-9BB4-1644-09F4-A7C718B11B07}"/>
          </ac:spMkLst>
        </pc:spChg>
      </pc:sldChg>
      <pc:sldChg chg="addSp delSp modSp mod">
        <pc:chgData name="Ori Shemla" userId="7327b4b2-1972-42ef-a933-e49628e21438" providerId="ADAL" clId="{EF8AC68B-9B7C-4858-ADB5-237EC3A3B362}" dt="2025-04-28T14:06:52.351" v="33" actId="27614"/>
        <pc:sldMkLst>
          <pc:docMk/>
          <pc:sldMk cId="785412173" sldId="333"/>
        </pc:sldMkLst>
      </pc:sldChg>
      <pc:sldChg chg="addSp delSp modSp mod">
        <pc:chgData name="Ori Shemla" userId="7327b4b2-1972-42ef-a933-e49628e21438" providerId="ADAL" clId="{EF8AC68B-9B7C-4858-ADB5-237EC3A3B362}" dt="2025-04-28T14:07:03.613" v="39" actId="27614"/>
        <pc:sldMkLst>
          <pc:docMk/>
          <pc:sldMk cId="3306920468" sldId="334"/>
        </pc:sldMkLst>
      </pc:sldChg>
      <pc:sldChg chg="addSp delSp modSp mod">
        <pc:chgData name="Ori Shemla" userId="7327b4b2-1972-42ef-a933-e49628e21438" providerId="ADAL" clId="{EF8AC68B-9B7C-4858-ADB5-237EC3A3B362}" dt="2025-04-28T14:06:27.500" v="29" actId="1076"/>
        <pc:sldMkLst>
          <pc:docMk/>
          <pc:sldMk cId="2662686765" sldId="335"/>
        </pc:sldMkLst>
      </pc:sldChg>
      <pc:sldChg chg="addSp delSp modSp mod">
        <pc:chgData name="Ori Shemla" userId="7327b4b2-1972-42ef-a933-e49628e21438" providerId="ADAL" clId="{EF8AC68B-9B7C-4858-ADB5-237EC3A3B362}" dt="2025-04-28T14:30:54.467" v="54" actId="1076"/>
        <pc:sldMkLst>
          <pc:docMk/>
          <pc:sldMk cId="461049524" sldId="336"/>
        </pc:sldMkLst>
        <pc:picChg chg="add mod">
          <ac:chgData name="Ori Shemla" userId="7327b4b2-1972-42ef-a933-e49628e21438" providerId="ADAL" clId="{EF8AC68B-9B7C-4858-ADB5-237EC3A3B362}" dt="2025-04-28T14:30:50.542" v="50" actId="27614"/>
          <ac:picMkLst>
            <pc:docMk/>
            <pc:sldMk cId="461049524" sldId="336"/>
            <ac:picMk id="14" creationId="{6572ECEE-94B4-2C5E-7817-02CBA5ECC1C8}"/>
          </ac:picMkLst>
        </pc:picChg>
        <pc:picChg chg="add mod">
          <ac:chgData name="Ori Shemla" userId="7327b4b2-1972-42ef-a933-e49628e21438" providerId="ADAL" clId="{EF8AC68B-9B7C-4858-ADB5-237EC3A3B362}" dt="2025-04-28T14:30:54.467" v="54" actId="1076"/>
          <ac:picMkLst>
            <pc:docMk/>
            <pc:sldMk cId="461049524" sldId="336"/>
            <ac:picMk id="16" creationId="{E122A454-D79F-A650-152B-B5E458D24557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1:19.602" v="58" actId="27614"/>
        <pc:sldMkLst>
          <pc:docMk/>
          <pc:sldMk cId="940578320" sldId="337"/>
        </pc:sldMkLst>
        <pc:picChg chg="add mod">
          <ac:chgData name="Ori Shemla" userId="7327b4b2-1972-42ef-a933-e49628e21438" providerId="ADAL" clId="{EF8AC68B-9B7C-4858-ADB5-237EC3A3B362}" dt="2025-04-28T14:31:19.602" v="58" actId="27614"/>
          <ac:picMkLst>
            <pc:docMk/>
            <pc:sldMk cId="940578320" sldId="337"/>
            <ac:picMk id="17" creationId="{BC854050-A4A4-1732-8D56-3B13A56A2AB6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1:31.557" v="64" actId="27614"/>
        <pc:sldMkLst>
          <pc:docMk/>
          <pc:sldMk cId="2764077290" sldId="338"/>
        </pc:sldMkLst>
        <pc:picChg chg="add mod">
          <ac:chgData name="Ori Shemla" userId="7327b4b2-1972-42ef-a933-e49628e21438" providerId="ADAL" clId="{EF8AC68B-9B7C-4858-ADB5-237EC3A3B362}" dt="2025-04-28T14:31:31.557" v="64" actId="27614"/>
          <ac:picMkLst>
            <pc:docMk/>
            <pc:sldMk cId="2764077290" sldId="338"/>
            <ac:picMk id="17" creationId="{E9D70D42-0B82-FD20-E3D0-3B7607CCEA36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1:44.982" v="70" actId="27614"/>
        <pc:sldMkLst>
          <pc:docMk/>
          <pc:sldMk cId="4269610577" sldId="339"/>
        </pc:sldMkLst>
        <pc:picChg chg="add mod">
          <ac:chgData name="Ori Shemla" userId="7327b4b2-1972-42ef-a933-e49628e21438" providerId="ADAL" clId="{EF8AC68B-9B7C-4858-ADB5-237EC3A3B362}" dt="2025-04-28T14:31:44.982" v="70" actId="27614"/>
          <ac:picMkLst>
            <pc:docMk/>
            <pc:sldMk cId="4269610577" sldId="339"/>
            <ac:picMk id="17" creationId="{4B60A0C4-351A-5E98-4BB1-9C05D5DEF32D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2:21.956" v="82" actId="1076"/>
        <pc:sldMkLst>
          <pc:docMk/>
          <pc:sldMk cId="782943495" sldId="340"/>
        </pc:sldMkLst>
        <pc:picChg chg="add mod">
          <ac:chgData name="Ori Shemla" userId="7327b4b2-1972-42ef-a933-e49628e21438" providerId="ADAL" clId="{EF8AC68B-9B7C-4858-ADB5-237EC3A3B362}" dt="2025-04-28T14:32:21.956" v="82" actId="1076"/>
          <ac:picMkLst>
            <pc:docMk/>
            <pc:sldMk cId="782943495" sldId="340"/>
            <ac:picMk id="10" creationId="{E34C3883-4921-26AC-978B-182AFBA0B3D3}"/>
          </ac:picMkLst>
        </pc:picChg>
        <pc:picChg chg="add mod">
          <ac:chgData name="Ori Shemla" userId="7327b4b2-1972-42ef-a933-e49628e21438" providerId="ADAL" clId="{EF8AC68B-9B7C-4858-ADB5-237EC3A3B362}" dt="2025-04-28T14:32:19.612" v="81" actId="1076"/>
          <ac:picMkLst>
            <pc:docMk/>
            <pc:sldMk cId="782943495" sldId="340"/>
            <ac:picMk id="12" creationId="{1AA8CC6F-CB93-2154-DC67-5447E03154A5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2:41.941" v="86" actId="27614"/>
        <pc:sldMkLst>
          <pc:docMk/>
          <pc:sldMk cId="1956781681" sldId="341"/>
        </pc:sldMkLst>
        <pc:picChg chg="add mod">
          <ac:chgData name="Ori Shemla" userId="7327b4b2-1972-42ef-a933-e49628e21438" providerId="ADAL" clId="{EF8AC68B-9B7C-4858-ADB5-237EC3A3B362}" dt="2025-04-28T14:32:41.941" v="86" actId="27614"/>
          <ac:picMkLst>
            <pc:docMk/>
            <pc:sldMk cId="1956781681" sldId="341"/>
            <ac:picMk id="17" creationId="{BAC9C83D-EF7B-D88E-454C-3713B04D6563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2:53.284" v="90" actId="27614"/>
        <pc:sldMkLst>
          <pc:docMk/>
          <pc:sldMk cId="1474482111" sldId="342"/>
        </pc:sldMkLst>
        <pc:picChg chg="add mod">
          <ac:chgData name="Ori Shemla" userId="7327b4b2-1972-42ef-a933-e49628e21438" providerId="ADAL" clId="{EF8AC68B-9B7C-4858-ADB5-237EC3A3B362}" dt="2025-04-28T14:32:53.284" v="90" actId="27614"/>
          <ac:picMkLst>
            <pc:docMk/>
            <pc:sldMk cId="1474482111" sldId="342"/>
            <ac:picMk id="17" creationId="{242F5EF7-9E12-9CC2-6945-F542E96576AF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3:05.256" v="96" actId="962"/>
        <pc:sldMkLst>
          <pc:docMk/>
          <pc:sldMk cId="2124033482" sldId="343"/>
        </pc:sldMkLst>
        <pc:picChg chg="add mod">
          <ac:chgData name="Ori Shemla" userId="7327b4b2-1972-42ef-a933-e49628e21438" providerId="ADAL" clId="{EF8AC68B-9B7C-4858-ADB5-237EC3A3B362}" dt="2025-04-28T14:33:05.256" v="96" actId="962"/>
          <ac:picMkLst>
            <pc:docMk/>
            <pc:sldMk cId="2124033482" sldId="343"/>
            <ac:picMk id="17" creationId="{BFD61DA5-272B-2548-A560-0F0B7D5CE509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5:56.236" v="135" actId="1076"/>
        <pc:sldMkLst>
          <pc:docMk/>
          <pc:sldMk cId="3800374664" sldId="348"/>
        </pc:sldMkLst>
        <pc:picChg chg="add mod">
          <ac:chgData name="Ori Shemla" userId="7327b4b2-1972-42ef-a933-e49628e21438" providerId="ADAL" clId="{EF8AC68B-9B7C-4858-ADB5-237EC3A3B362}" dt="2025-04-28T14:35:56.236" v="135" actId="1076"/>
          <ac:picMkLst>
            <pc:docMk/>
            <pc:sldMk cId="3800374664" sldId="348"/>
            <ac:picMk id="10" creationId="{EDF8C0E8-5FA1-36A3-C2B7-31D2EF4D110D}"/>
          </ac:picMkLst>
        </pc:picChg>
        <pc:picChg chg="add mod">
          <ac:chgData name="Ori Shemla" userId="7327b4b2-1972-42ef-a933-e49628e21438" providerId="ADAL" clId="{EF8AC68B-9B7C-4858-ADB5-237EC3A3B362}" dt="2025-04-28T14:35:54.452" v="134" actId="1076"/>
          <ac:picMkLst>
            <pc:docMk/>
            <pc:sldMk cId="3800374664" sldId="348"/>
            <ac:picMk id="12" creationId="{552ABD57-0A46-3233-90E9-901064B62319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6:12.590" v="139" actId="27614"/>
        <pc:sldMkLst>
          <pc:docMk/>
          <pc:sldMk cId="1769827222" sldId="349"/>
        </pc:sldMkLst>
        <pc:picChg chg="add mod">
          <ac:chgData name="Ori Shemla" userId="7327b4b2-1972-42ef-a933-e49628e21438" providerId="ADAL" clId="{EF8AC68B-9B7C-4858-ADB5-237EC3A3B362}" dt="2025-04-28T14:36:12.590" v="139" actId="27614"/>
          <ac:picMkLst>
            <pc:docMk/>
            <pc:sldMk cId="1769827222" sldId="349"/>
            <ac:picMk id="17" creationId="{5BCFCD6E-684F-8344-A4F9-0A0AE2B74339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6:25.174" v="144" actId="27614"/>
        <pc:sldMkLst>
          <pc:docMk/>
          <pc:sldMk cId="3453679754" sldId="350"/>
        </pc:sldMkLst>
        <pc:picChg chg="add mod">
          <ac:chgData name="Ori Shemla" userId="7327b4b2-1972-42ef-a933-e49628e21438" providerId="ADAL" clId="{EF8AC68B-9B7C-4858-ADB5-237EC3A3B362}" dt="2025-04-28T14:36:25.174" v="144" actId="27614"/>
          <ac:picMkLst>
            <pc:docMk/>
            <pc:sldMk cId="3453679754" sldId="350"/>
            <ac:picMk id="17" creationId="{0AD30945-3C81-9ED4-2E49-1E851A4A2D5F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6:38.586" v="149" actId="27614"/>
        <pc:sldMkLst>
          <pc:docMk/>
          <pc:sldMk cId="1591786345" sldId="351"/>
        </pc:sldMkLst>
        <pc:picChg chg="add mod">
          <ac:chgData name="Ori Shemla" userId="7327b4b2-1972-42ef-a933-e49628e21438" providerId="ADAL" clId="{EF8AC68B-9B7C-4858-ADB5-237EC3A3B362}" dt="2025-04-28T14:36:38.586" v="149" actId="27614"/>
          <ac:picMkLst>
            <pc:docMk/>
            <pc:sldMk cId="1591786345" sldId="351"/>
            <ac:picMk id="17" creationId="{6146BF29-F835-D494-EA5E-D9A089412901}"/>
          </ac:picMkLst>
        </pc:picChg>
      </pc:sldChg>
      <pc:sldChg chg="addSp delSp modSp mod modShow">
        <pc:chgData name="Ori Shemla" userId="7327b4b2-1972-42ef-a933-e49628e21438" providerId="ADAL" clId="{EF8AC68B-9B7C-4858-ADB5-237EC3A3B362}" dt="2025-04-29T11:34:22.011" v="774" actId="729"/>
        <pc:sldMkLst>
          <pc:docMk/>
          <pc:sldMk cId="1693045262" sldId="352"/>
        </pc:sldMkLst>
        <pc:spChg chg="add mod">
          <ac:chgData name="Ori Shemla" userId="7327b4b2-1972-42ef-a933-e49628e21438" providerId="ADAL" clId="{EF8AC68B-9B7C-4858-ADB5-237EC3A3B362}" dt="2025-04-29T11:25:15.930" v="704" actId="20577"/>
          <ac:spMkLst>
            <pc:docMk/>
            <pc:sldMk cId="1693045262" sldId="352"/>
            <ac:spMk id="3" creationId="{5E1C7B8E-CD5C-D207-B7A0-70DF8646ACB9}"/>
          </ac:spMkLst>
        </pc:spChg>
        <pc:spChg chg="mod">
          <ac:chgData name="Ori Shemla" userId="7327b4b2-1972-42ef-a933-e49628e21438" providerId="ADAL" clId="{EF8AC68B-9B7C-4858-ADB5-237EC3A3B362}" dt="2025-04-29T11:23:33.115" v="695" actId="20577"/>
          <ac:spMkLst>
            <pc:docMk/>
            <pc:sldMk cId="1693045262" sldId="352"/>
            <ac:spMk id="53" creationId="{B9413460-A99B-3B33-DC6B-1C5C175292E8}"/>
          </ac:spMkLst>
        </pc:spChg>
        <pc:graphicFrameChg chg="add mod modGraphic">
          <ac:chgData name="Ori Shemla" userId="7327b4b2-1972-42ef-a933-e49628e21438" providerId="ADAL" clId="{EF8AC68B-9B7C-4858-ADB5-237EC3A3B362}" dt="2025-04-29T11:26:34.566" v="706" actId="1076"/>
          <ac:graphicFrameMkLst>
            <pc:docMk/>
            <pc:sldMk cId="1693045262" sldId="352"/>
            <ac:graphicFrameMk id="4" creationId="{7F516917-5399-9E66-C9EF-87537F0AB5D3}"/>
          </ac:graphicFrameMkLst>
        </pc:graphicFrameChg>
      </pc:sldChg>
      <pc:sldChg chg="addSp delSp modSp del mod">
        <pc:chgData name="Ori Shemla" userId="7327b4b2-1972-42ef-a933-e49628e21438" providerId="ADAL" clId="{EF8AC68B-9B7C-4858-ADB5-237EC3A3B362}" dt="2025-04-28T14:09:19.704" v="43" actId="47"/>
        <pc:sldMkLst>
          <pc:docMk/>
          <pc:sldMk cId="1588055620" sldId="359"/>
        </pc:sldMkLst>
      </pc:sldChg>
      <pc:sldChg chg="del">
        <pc:chgData name="Ori Shemla" userId="7327b4b2-1972-42ef-a933-e49628e21438" providerId="ADAL" clId="{EF8AC68B-9B7C-4858-ADB5-237EC3A3B362}" dt="2025-04-28T14:31:51.133" v="71" actId="47"/>
        <pc:sldMkLst>
          <pc:docMk/>
          <pc:sldMk cId="2088949939" sldId="360"/>
        </pc:sldMkLst>
      </pc:sldChg>
      <pc:sldChg chg="del">
        <pc:chgData name="Ori Shemla" userId="7327b4b2-1972-42ef-a933-e49628e21438" providerId="ADAL" clId="{EF8AC68B-9B7C-4858-ADB5-237EC3A3B362}" dt="2025-04-28T14:31:51.133" v="71" actId="47"/>
        <pc:sldMkLst>
          <pc:docMk/>
          <pc:sldMk cId="2526930207" sldId="361"/>
        </pc:sldMkLst>
      </pc:sldChg>
      <pc:sldChg chg="del">
        <pc:chgData name="Ori Shemla" userId="7327b4b2-1972-42ef-a933-e49628e21438" providerId="ADAL" clId="{EF8AC68B-9B7C-4858-ADB5-237EC3A3B362}" dt="2025-04-28T14:33:25.981" v="97" actId="47"/>
        <pc:sldMkLst>
          <pc:docMk/>
          <pc:sldMk cId="3269624691" sldId="362"/>
        </pc:sldMkLst>
      </pc:sldChg>
      <pc:sldChg chg="del">
        <pc:chgData name="Ori Shemla" userId="7327b4b2-1972-42ef-a933-e49628e21438" providerId="ADAL" clId="{EF8AC68B-9B7C-4858-ADB5-237EC3A3B362}" dt="2025-04-28T14:33:25.981" v="97" actId="47"/>
        <pc:sldMkLst>
          <pc:docMk/>
          <pc:sldMk cId="3232750350" sldId="363"/>
        </pc:sldMkLst>
      </pc:sldChg>
      <pc:sldChg chg="del">
        <pc:chgData name="Ori Shemla" userId="7327b4b2-1972-42ef-a933-e49628e21438" providerId="ADAL" clId="{EF8AC68B-9B7C-4858-ADB5-237EC3A3B362}" dt="2025-04-28T14:35:31.857" v="124" actId="47"/>
        <pc:sldMkLst>
          <pc:docMk/>
          <pc:sldMk cId="849118160" sldId="364"/>
        </pc:sldMkLst>
      </pc:sldChg>
      <pc:sldChg chg="del">
        <pc:chgData name="Ori Shemla" userId="7327b4b2-1972-42ef-a933-e49628e21438" providerId="ADAL" clId="{EF8AC68B-9B7C-4858-ADB5-237EC3A3B362}" dt="2025-04-28T14:35:31.857" v="124" actId="47"/>
        <pc:sldMkLst>
          <pc:docMk/>
          <pc:sldMk cId="1895361485" sldId="365"/>
        </pc:sldMkLst>
      </pc:sldChg>
      <pc:sldChg chg="del">
        <pc:chgData name="Ori Shemla" userId="7327b4b2-1972-42ef-a933-e49628e21438" providerId="ADAL" clId="{EF8AC68B-9B7C-4858-ADB5-237EC3A3B362}" dt="2025-04-28T14:36:39.939" v="150" actId="47"/>
        <pc:sldMkLst>
          <pc:docMk/>
          <pc:sldMk cId="1052323670" sldId="366"/>
        </pc:sldMkLst>
      </pc:sldChg>
      <pc:sldChg chg="del">
        <pc:chgData name="Ori Shemla" userId="7327b4b2-1972-42ef-a933-e49628e21438" providerId="ADAL" clId="{EF8AC68B-9B7C-4858-ADB5-237EC3A3B362}" dt="2025-04-28T14:36:39.939" v="150" actId="47"/>
        <pc:sldMkLst>
          <pc:docMk/>
          <pc:sldMk cId="2404406446" sldId="367"/>
        </pc:sldMkLst>
      </pc:sldChg>
      <pc:sldChg chg="del">
        <pc:chgData name="Ori Shemla" userId="7327b4b2-1972-42ef-a933-e49628e21438" providerId="ADAL" clId="{EF8AC68B-9B7C-4858-ADB5-237EC3A3B362}" dt="2025-04-28T14:07:13.053" v="42" actId="47"/>
        <pc:sldMkLst>
          <pc:docMk/>
          <pc:sldMk cId="994312720" sldId="369"/>
        </pc:sldMkLst>
      </pc:sldChg>
      <pc:sldChg chg="addSp delSp modSp mod">
        <pc:chgData name="Ori Shemla" userId="7327b4b2-1972-42ef-a933-e49628e21438" providerId="ADAL" clId="{EF8AC68B-9B7C-4858-ADB5-237EC3A3B362}" dt="2025-04-28T14:33:49.121" v="107" actId="962"/>
        <pc:sldMkLst>
          <pc:docMk/>
          <pc:sldMk cId="3324850423" sldId="370"/>
        </pc:sldMkLst>
        <pc:picChg chg="add mod">
          <ac:chgData name="Ori Shemla" userId="7327b4b2-1972-42ef-a933-e49628e21438" providerId="ADAL" clId="{EF8AC68B-9B7C-4858-ADB5-237EC3A3B362}" dt="2025-04-28T14:33:43.940" v="103" actId="962"/>
          <ac:picMkLst>
            <pc:docMk/>
            <pc:sldMk cId="3324850423" sldId="370"/>
            <ac:picMk id="10" creationId="{EE1E5B4C-B394-7055-516A-E5470A2D7463}"/>
          </ac:picMkLst>
        </pc:picChg>
        <pc:picChg chg="add mod">
          <ac:chgData name="Ori Shemla" userId="7327b4b2-1972-42ef-a933-e49628e21438" providerId="ADAL" clId="{EF8AC68B-9B7C-4858-ADB5-237EC3A3B362}" dt="2025-04-28T14:33:49.121" v="107" actId="962"/>
          <ac:picMkLst>
            <pc:docMk/>
            <pc:sldMk cId="3324850423" sldId="370"/>
            <ac:picMk id="12" creationId="{BE1D5A30-3159-36A9-19F8-0EBD0C8BED56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4:04.479" v="112" actId="962"/>
        <pc:sldMkLst>
          <pc:docMk/>
          <pc:sldMk cId="2518425580" sldId="371"/>
        </pc:sldMkLst>
        <pc:picChg chg="add mod">
          <ac:chgData name="Ori Shemla" userId="7327b4b2-1972-42ef-a933-e49628e21438" providerId="ADAL" clId="{EF8AC68B-9B7C-4858-ADB5-237EC3A3B362}" dt="2025-04-28T14:34:04.479" v="112" actId="962"/>
          <ac:picMkLst>
            <pc:docMk/>
            <pc:sldMk cId="2518425580" sldId="371"/>
            <ac:picMk id="17" creationId="{2724384C-A3E8-8201-CD98-2157DDC68851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4:58.404" v="118" actId="962"/>
        <pc:sldMkLst>
          <pc:docMk/>
          <pc:sldMk cId="1458196656" sldId="372"/>
        </pc:sldMkLst>
        <pc:picChg chg="add mod">
          <ac:chgData name="Ori Shemla" userId="7327b4b2-1972-42ef-a933-e49628e21438" providerId="ADAL" clId="{EF8AC68B-9B7C-4858-ADB5-237EC3A3B362}" dt="2025-04-28T14:34:58.404" v="118" actId="962"/>
          <ac:picMkLst>
            <pc:docMk/>
            <pc:sldMk cId="1458196656" sldId="372"/>
            <ac:picMk id="17" creationId="{76F47D10-DD87-B16B-7824-938E86A40CE4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5:18.552" v="123" actId="962"/>
        <pc:sldMkLst>
          <pc:docMk/>
          <pc:sldMk cId="4201605483" sldId="373"/>
        </pc:sldMkLst>
        <pc:picChg chg="add mod">
          <ac:chgData name="Ori Shemla" userId="7327b4b2-1972-42ef-a933-e49628e21438" providerId="ADAL" clId="{EF8AC68B-9B7C-4858-ADB5-237EC3A3B362}" dt="2025-04-28T14:35:18.552" v="123" actId="962"/>
          <ac:picMkLst>
            <pc:docMk/>
            <pc:sldMk cId="4201605483" sldId="373"/>
            <ac:picMk id="17" creationId="{0D6ECF55-31AD-B05D-9EDF-023898CBE929}"/>
          </ac:picMkLst>
        </pc:picChg>
      </pc:sldChg>
      <pc:sldChg chg="addSp delSp modSp add mod">
        <pc:chgData name="Ori Shemla" userId="7327b4b2-1972-42ef-a933-e49628e21438" providerId="ADAL" clId="{EF8AC68B-9B7C-4858-ADB5-237EC3A3B362}" dt="2025-04-28T14:42:58.041" v="249" actId="27614"/>
        <pc:sldMkLst>
          <pc:docMk/>
          <pc:sldMk cId="63367834" sldId="374"/>
        </pc:sldMkLst>
      </pc:sldChg>
      <pc:sldChg chg="addSp delSp modSp add mod">
        <pc:chgData name="Ori Shemla" userId="7327b4b2-1972-42ef-a933-e49628e21438" providerId="ADAL" clId="{EF8AC68B-9B7C-4858-ADB5-237EC3A3B362}" dt="2025-04-28T14:44:11.906" v="297" actId="962"/>
        <pc:sldMkLst>
          <pc:docMk/>
          <pc:sldMk cId="494270653" sldId="375"/>
        </pc:sldMkLst>
      </pc:sldChg>
      <pc:sldChg chg="addSp delSp modSp add mod">
        <pc:chgData name="Ori Shemla" userId="7327b4b2-1972-42ef-a933-e49628e21438" providerId="ADAL" clId="{EF8AC68B-9B7C-4858-ADB5-237EC3A3B362}" dt="2025-04-28T14:48:12.960" v="356" actId="27614"/>
        <pc:sldMkLst>
          <pc:docMk/>
          <pc:sldMk cId="2702280251" sldId="376"/>
        </pc:sldMkLst>
        <pc:spChg chg="mod">
          <ac:chgData name="Ori Shemla" userId="7327b4b2-1972-42ef-a933-e49628e21438" providerId="ADAL" clId="{EF8AC68B-9B7C-4858-ADB5-237EC3A3B362}" dt="2025-04-28T14:44:35.644" v="306" actId="20577"/>
          <ac:spMkLst>
            <pc:docMk/>
            <pc:sldMk cId="2702280251" sldId="376"/>
            <ac:spMk id="53" creationId="{1CF86A1F-8E09-4696-8BF6-F87A718D2679}"/>
          </ac:spMkLst>
        </pc:spChg>
        <pc:picChg chg="add mod">
          <ac:chgData name="Ori Shemla" userId="7327b4b2-1972-42ef-a933-e49628e21438" providerId="ADAL" clId="{EF8AC68B-9B7C-4858-ADB5-237EC3A3B362}" dt="2025-04-28T14:48:12.960" v="356" actId="27614"/>
          <ac:picMkLst>
            <pc:docMk/>
            <pc:sldMk cId="2702280251" sldId="376"/>
            <ac:picMk id="5" creationId="{BECBA3B9-5B2D-742C-6496-780695E1100F}"/>
          </ac:picMkLst>
        </pc:picChg>
      </pc:sldChg>
      <pc:sldChg chg="addSp delSp modSp add mod">
        <pc:chgData name="Ori Shemla" userId="7327b4b2-1972-42ef-a933-e49628e21438" providerId="ADAL" clId="{EF8AC68B-9B7C-4858-ADB5-237EC3A3B362}" dt="2025-04-28T14:48:35.861" v="364" actId="1076"/>
        <pc:sldMkLst>
          <pc:docMk/>
          <pc:sldMk cId="299605894" sldId="377"/>
        </pc:sldMkLst>
        <pc:spChg chg="mod">
          <ac:chgData name="Ori Shemla" userId="7327b4b2-1972-42ef-a933-e49628e21438" providerId="ADAL" clId="{EF8AC68B-9B7C-4858-ADB5-237EC3A3B362}" dt="2025-04-28T14:44:43.737" v="315" actId="20577"/>
          <ac:spMkLst>
            <pc:docMk/>
            <pc:sldMk cId="299605894" sldId="377"/>
            <ac:spMk id="53" creationId="{405798A4-000C-EC4D-7F5D-7AD3018BD409}"/>
          </ac:spMkLst>
        </pc:spChg>
        <pc:picChg chg="add mod">
          <ac:chgData name="Ori Shemla" userId="7327b4b2-1972-42ef-a933-e49628e21438" providerId="ADAL" clId="{EF8AC68B-9B7C-4858-ADB5-237EC3A3B362}" dt="2025-04-28T14:48:24.975" v="360" actId="1076"/>
          <ac:picMkLst>
            <pc:docMk/>
            <pc:sldMk cId="299605894" sldId="377"/>
            <ac:picMk id="4" creationId="{3F7E53F0-C7C9-8003-FA5F-8D21419D4BF3}"/>
          </ac:picMkLst>
        </pc:picChg>
        <pc:picChg chg="add mod">
          <ac:chgData name="Ori Shemla" userId="7327b4b2-1972-42ef-a933-e49628e21438" providerId="ADAL" clId="{EF8AC68B-9B7C-4858-ADB5-237EC3A3B362}" dt="2025-04-28T14:48:35.861" v="364" actId="1076"/>
          <ac:picMkLst>
            <pc:docMk/>
            <pc:sldMk cId="299605894" sldId="377"/>
            <ac:picMk id="8" creationId="{5FC2B3A7-20E7-98C4-085D-322B1424A842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49:13.379" v="368" actId="962"/>
        <pc:sldMkLst>
          <pc:docMk/>
          <pc:sldMk cId="3876436671" sldId="378"/>
        </pc:sldMkLst>
        <pc:spChg chg="mod">
          <ac:chgData name="Ori Shemla" userId="7327b4b2-1972-42ef-a933-e49628e21438" providerId="ADAL" clId="{EF8AC68B-9B7C-4858-ADB5-237EC3A3B362}" dt="2025-04-28T14:45:04.025" v="320" actId="20577"/>
          <ac:spMkLst>
            <pc:docMk/>
            <pc:sldMk cId="3876436671" sldId="378"/>
            <ac:spMk id="53" creationId="{081E2576-1FD9-8EC5-9719-9C524128102C}"/>
          </ac:spMkLst>
        </pc:spChg>
        <pc:picChg chg="add mod">
          <ac:chgData name="Ori Shemla" userId="7327b4b2-1972-42ef-a933-e49628e21438" providerId="ADAL" clId="{EF8AC68B-9B7C-4858-ADB5-237EC3A3B362}" dt="2025-04-28T14:49:13.379" v="368" actId="962"/>
          <ac:picMkLst>
            <pc:docMk/>
            <pc:sldMk cId="3876436671" sldId="378"/>
            <ac:picMk id="4" creationId="{41844D16-C2F6-E702-D4F4-77DA91B042C2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49:27.179" v="376" actId="962"/>
        <pc:sldMkLst>
          <pc:docMk/>
          <pc:sldMk cId="137282134" sldId="379"/>
        </pc:sldMkLst>
        <pc:spChg chg="mod">
          <ac:chgData name="Ori Shemla" userId="7327b4b2-1972-42ef-a933-e49628e21438" providerId="ADAL" clId="{EF8AC68B-9B7C-4858-ADB5-237EC3A3B362}" dt="2025-04-28T14:45:10.655" v="323" actId="20577"/>
          <ac:spMkLst>
            <pc:docMk/>
            <pc:sldMk cId="137282134" sldId="379"/>
            <ac:spMk id="53" creationId="{E5363374-061E-4F6C-53F8-9A968DEAFAF9}"/>
          </ac:spMkLst>
        </pc:spChg>
        <pc:picChg chg="add mod">
          <ac:chgData name="Ori Shemla" userId="7327b4b2-1972-42ef-a933-e49628e21438" providerId="ADAL" clId="{EF8AC68B-9B7C-4858-ADB5-237EC3A3B362}" dt="2025-04-28T14:49:20.494" v="372" actId="962"/>
          <ac:picMkLst>
            <pc:docMk/>
            <pc:sldMk cId="137282134" sldId="379"/>
            <ac:picMk id="4" creationId="{D08B078F-BC2C-64CB-E431-24DB66DF03BE}"/>
          </ac:picMkLst>
        </pc:picChg>
        <pc:picChg chg="add mod">
          <ac:chgData name="Ori Shemla" userId="7327b4b2-1972-42ef-a933-e49628e21438" providerId="ADAL" clId="{EF8AC68B-9B7C-4858-ADB5-237EC3A3B362}" dt="2025-04-28T14:49:27.179" v="376" actId="962"/>
          <ac:picMkLst>
            <pc:docMk/>
            <pc:sldMk cId="137282134" sldId="379"/>
            <ac:picMk id="6" creationId="{9ED86F20-9F43-CA8D-FD4E-BEACE2086FEA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50:02.321" v="380" actId="962"/>
        <pc:sldMkLst>
          <pc:docMk/>
          <pc:sldMk cId="3208200808" sldId="380"/>
        </pc:sldMkLst>
        <pc:spChg chg="mod">
          <ac:chgData name="Ori Shemla" userId="7327b4b2-1972-42ef-a933-e49628e21438" providerId="ADAL" clId="{EF8AC68B-9B7C-4858-ADB5-237EC3A3B362}" dt="2025-04-28T14:45:24.343" v="329" actId="20577"/>
          <ac:spMkLst>
            <pc:docMk/>
            <pc:sldMk cId="3208200808" sldId="380"/>
            <ac:spMk id="53" creationId="{187A2067-2B24-7A21-A22C-C2EAEE2453C1}"/>
          </ac:spMkLst>
        </pc:spChg>
        <pc:picChg chg="add mod">
          <ac:chgData name="Ori Shemla" userId="7327b4b2-1972-42ef-a933-e49628e21438" providerId="ADAL" clId="{EF8AC68B-9B7C-4858-ADB5-237EC3A3B362}" dt="2025-04-28T14:50:02.321" v="380" actId="962"/>
          <ac:picMkLst>
            <pc:docMk/>
            <pc:sldMk cId="3208200808" sldId="380"/>
            <ac:picMk id="4" creationId="{5DDE89C2-FFE3-62BC-7E02-7C84EDEEE628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50:39.336" v="388" actId="962"/>
        <pc:sldMkLst>
          <pc:docMk/>
          <pc:sldMk cId="136182821" sldId="381"/>
        </pc:sldMkLst>
        <pc:spChg chg="mod">
          <ac:chgData name="Ori Shemla" userId="7327b4b2-1972-42ef-a933-e49628e21438" providerId="ADAL" clId="{EF8AC68B-9B7C-4858-ADB5-237EC3A3B362}" dt="2025-04-28T14:45:30.926" v="334" actId="20577"/>
          <ac:spMkLst>
            <pc:docMk/>
            <pc:sldMk cId="136182821" sldId="381"/>
            <ac:spMk id="53" creationId="{540B209E-F973-128D-92A2-ECDF942B89F5}"/>
          </ac:spMkLst>
        </pc:spChg>
        <pc:picChg chg="add mod">
          <ac:chgData name="Ori Shemla" userId="7327b4b2-1972-42ef-a933-e49628e21438" providerId="ADAL" clId="{EF8AC68B-9B7C-4858-ADB5-237EC3A3B362}" dt="2025-04-28T14:50:30.115" v="384" actId="962"/>
          <ac:picMkLst>
            <pc:docMk/>
            <pc:sldMk cId="136182821" sldId="381"/>
            <ac:picMk id="4" creationId="{A45353E7-EE43-01DD-A26C-3008E0D76FD7}"/>
          </ac:picMkLst>
        </pc:picChg>
        <pc:picChg chg="add mod">
          <ac:chgData name="Ori Shemla" userId="7327b4b2-1972-42ef-a933-e49628e21438" providerId="ADAL" clId="{EF8AC68B-9B7C-4858-ADB5-237EC3A3B362}" dt="2025-04-28T14:50:39.336" v="388" actId="962"/>
          <ac:picMkLst>
            <pc:docMk/>
            <pc:sldMk cId="136182821" sldId="381"/>
            <ac:picMk id="6" creationId="{19412C84-DEE4-FD96-0579-2F7C56DF1408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51:16.636" v="392" actId="962"/>
        <pc:sldMkLst>
          <pc:docMk/>
          <pc:sldMk cId="3136225184" sldId="382"/>
        </pc:sldMkLst>
        <pc:spChg chg="mod">
          <ac:chgData name="Ori Shemla" userId="7327b4b2-1972-42ef-a933-e49628e21438" providerId="ADAL" clId="{EF8AC68B-9B7C-4858-ADB5-237EC3A3B362}" dt="2025-04-28T14:45:41.209" v="344" actId="20577"/>
          <ac:spMkLst>
            <pc:docMk/>
            <pc:sldMk cId="3136225184" sldId="382"/>
            <ac:spMk id="53" creationId="{5D7A65DB-0BB1-B874-3717-75A3D4725E1A}"/>
          </ac:spMkLst>
        </pc:spChg>
        <pc:picChg chg="add mod">
          <ac:chgData name="Ori Shemla" userId="7327b4b2-1972-42ef-a933-e49628e21438" providerId="ADAL" clId="{EF8AC68B-9B7C-4858-ADB5-237EC3A3B362}" dt="2025-04-28T14:51:16.636" v="392" actId="962"/>
          <ac:picMkLst>
            <pc:docMk/>
            <pc:sldMk cId="3136225184" sldId="382"/>
            <ac:picMk id="4" creationId="{AFC75746-D09F-A0F5-ACDB-B4CC3144FE71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51:35.227" v="400" actId="962"/>
        <pc:sldMkLst>
          <pc:docMk/>
          <pc:sldMk cId="3065252147" sldId="383"/>
        </pc:sldMkLst>
        <pc:spChg chg="mod">
          <ac:chgData name="Ori Shemla" userId="7327b4b2-1972-42ef-a933-e49628e21438" providerId="ADAL" clId="{EF8AC68B-9B7C-4858-ADB5-237EC3A3B362}" dt="2025-04-28T14:45:49.288" v="353" actId="20577"/>
          <ac:spMkLst>
            <pc:docMk/>
            <pc:sldMk cId="3065252147" sldId="383"/>
            <ac:spMk id="53" creationId="{B8CDDEDC-F393-D976-4F79-9AB0CFDF2FE6}"/>
          </ac:spMkLst>
        </pc:spChg>
        <pc:picChg chg="add mod">
          <ac:chgData name="Ori Shemla" userId="7327b4b2-1972-42ef-a933-e49628e21438" providerId="ADAL" clId="{EF8AC68B-9B7C-4858-ADB5-237EC3A3B362}" dt="2025-04-28T14:51:26.082" v="396" actId="962"/>
          <ac:picMkLst>
            <pc:docMk/>
            <pc:sldMk cId="3065252147" sldId="383"/>
            <ac:picMk id="4" creationId="{7305C57B-420C-57E8-2EE9-968057CDE332}"/>
          </ac:picMkLst>
        </pc:picChg>
        <pc:picChg chg="add mod">
          <ac:chgData name="Ori Shemla" userId="7327b4b2-1972-42ef-a933-e49628e21438" providerId="ADAL" clId="{EF8AC68B-9B7C-4858-ADB5-237EC3A3B362}" dt="2025-04-28T14:51:35.227" v="400" actId="962"/>
          <ac:picMkLst>
            <pc:docMk/>
            <pc:sldMk cId="3065252147" sldId="383"/>
            <ac:picMk id="6" creationId="{14E94E06-9253-B858-9BDE-4DA546DF71FB}"/>
          </ac:picMkLst>
        </pc:picChg>
      </pc:sldChg>
      <pc:sldChg chg="addSp delSp modSp add mod ord">
        <pc:chgData name="Ori Shemla" userId="7327b4b2-1972-42ef-a933-e49628e21438" providerId="ADAL" clId="{EF8AC68B-9B7C-4858-ADB5-237EC3A3B362}" dt="2025-04-29T11:41:58.333" v="906"/>
        <pc:sldMkLst>
          <pc:docMk/>
          <pc:sldMk cId="2868010417" sldId="384"/>
        </pc:sldMkLst>
        <pc:spChg chg="add mod">
          <ac:chgData name="Ori Shemla" userId="7327b4b2-1972-42ef-a933-e49628e21438" providerId="ADAL" clId="{EF8AC68B-9B7C-4858-ADB5-237EC3A3B362}" dt="2025-04-28T15:21:13.356" v="563" actId="1076"/>
          <ac:spMkLst>
            <pc:docMk/>
            <pc:sldMk cId="2868010417" sldId="384"/>
            <ac:spMk id="9" creationId="{EF075D87-8045-E30D-97FD-57FCBA41094D}"/>
          </ac:spMkLst>
        </pc:spChg>
        <pc:spChg chg="mod">
          <ac:chgData name="Ori Shemla" userId="7327b4b2-1972-42ef-a933-e49628e21438" providerId="ADAL" clId="{EF8AC68B-9B7C-4858-ADB5-237EC3A3B362}" dt="2025-04-28T15:15:00.949" v="469" actId="27636"/>
          <ac:spMkLst>
            <pc:docMk/>
            <pc:sldMk cId="2868010417" sldId="384"/>
            <ac:spMk id="53" creationId="{886EEE21-8375-5E92-2812-BE000B61AF84}"/>
          </ac:spMkLst>
        </pc:spChg>
        <pc:picChg chg="add mod">
          <ac:chgData name="Ori Shemla" userId="7327b4b2-1972-42ef-a933-e49628e21438" providerId="ADAL" clId="{EF8AC68B-9B7C-4858-ADB5-237EC3A3B362}" dt="2025-04-28T15:15:23.140" v="473" actId="962"/>
          <ac:picMkLst>
            <pc:docMk/>
            <pc:sldMk cId="2868010417" sldId="384"/>
            <ac:picMk id="5" creationId="{39682357-66F5-677D-3C4C-FD5ED8055342}"/>
          </ac:picMkLst>
        </pc:picChg>
        <pc:picChg chg="add mod">
          <ac:chgData name="Ori Shemla" userId="7327b4b2-1972-42ef-a933-e49628e21438" providerId="ADAL" clId="{EF8AC68B-9B7C-4858-ADB5-237EC3A3B362}" dt="2025-04-28T15:15:35.886" v="477" actId="1076"/>
          <ac:picMkLst>
            <pc:docMk/>
            <pc:sldMk cId="2868010417" sldId="384"/>
            <ac:picMk id="8" creationId="{45D2402D-F993-02BA-C82F-E5A570FD45BC}"/>
          </ac:picMkLst>
        </pc:picChg>
      </pc:sldChg>
      <pc:sldChg chg="addSp delSp modSp add mod ord">
        <pc:chgData name="Ori Shemla" userId="7327b4b2-1972-42ef-a933-e49628e21438" providerId="ADAL" clId="{EF8AC68B-9B7C-4858-ADB5-237EC3A3B362}" dt="2025-04-29T11:41:58.333" v="906"/>
        <pc:sldMkLst>
          <pc:docMk/>
          <pc:sldMk cId="2186374607" sldId="385"/>
        </pc:sldMkLst>
      </pc:sldChg>
      <pc:sldChg chg="add mod modShow">
        <pc:chgData name="Ori Shemla" userId="7327b4b2-1972-42ef-a933-e49628e21438" providerId="ADAL" clId="{EF8AC68B-9B7C-4858-ADB5-237EC3A3B362}" dt="2025-04-28T15:22:37.456" v="565" actId="729"/>
        <pc:sldMkLst>
          <pc:docMk/>
          <pc:sldMk cId="2549839647" sldId="386"/>
        </pc:sldMkLst>
      </pc:sldChg>
      <pc:sldChg chg="delSp modSp add mod">
        <pc:chgData name="Ori Shemla" userId="7327b4b2-1972-42ef-a933-e49628e21438" providerId="ADAL" clId="{EF8AC68B-9B7C-4858-ADB5-237EC3A3B362}" dt="2025-05-06T10:55:50.963" v="1055" actId="20577"/>
        <pc:sldMkLst>
          <pc:docMk/>
          <pc:sldMk cId="449683257" sldId="387"/>
        </pc:sldMkLst>
        <pc:spChg chg="mod">
          <ac:chgData name="Ori Shemla" userId="7327b4b2-1972-42ef-a933-e49628e21438" providerId="ADAL" clId="{EF8AC68B-9B7C-4858-ADB5-237EC3A3B362}" dt="2025-05-06T10:55:50.963" v="1055" actId="20577"/>
          <ac:spMkLst>
            <pc:docMk/>
            <pc:sldMk cId="449683257" sldId="387"/>
            <ac:spMk id="53" creationId="{DECD1A4A-1CF7-9F5C-2C09-74A38DC606B1}"/>
          </ac:spMkLst>
        </pc:spChg>
        <pc:graphicFrameChg chg="mod modGraphic">
          <ac:chgData name="Ori Shemla" userId="7327b4b2-1972-42ef-a933-e49628e21438" providerId="ADAL" clId="{EF8AC68B-9B7C-4858-ADB5-237EC3A3B362}" dt="2025-04-29T11:38:24.054" v="791" actId="1076"/>
          <ac:graphicFrameMkLst>
            <pc:docMk/>
            <pc:sldMk cId="449683257" sldId="387"/>
            <ac:graphicFrameMk id="7" creationId="{099B6537-1D84-B00A-60DF-B6AACB9E6EFE}"/>
          </ac:graphicFrameMkLst>
        </pc:graphicFrameChg>
      </pc:sldChg>
      <pc:sldChg chg="modSp add mod">
        <pc:chgData name="Ori Shemla" userId="7327b4b2-1972-42ef-a933-e49628e21438" providerId="ADAL" clId="{EF8AC68B-9B7C-4858-ADB5-237EC3A3B362}" dt="2025-04-29T11:41:51.523" v="904" actId="20577"/>
        <pc:sldMkLst>
          <pc:docMk/>
          <pc:sldMk cId="1873814133" sldId="388"/>
        </pc:sldMkLst>
        <pc:spChg chg="mod">
          <ac:chgData name="Ori Shemla" userId="7327b4b2-1972-42ef-a933-e49628e21438" providerId="ADAL" clId="{EF8AC68B-9B7C-4858-ADB5-237EC3A3B362}" dt="2025-04-29T11:41:51.523" v="904" actId="20577"/>
          <ac:spMkLst>
            <pc:docMk/>
            <pc:sldMk cId="1873814133" sldId="388"/>
            <ac:spMk id="5" creationId="{3D6C49F3-F7B6-F197-9F64-645E52C12C85}"/>
          </ac:spMkLst>
        </pc:spChg>
      </pc:sldChg>
      <pc:sldChg chg="modSp add mod modShow">
        <pc:chgData name="Ori Shemla" userId="7327b4b2-1972-42ef-a933-e49628e21438" providerId="ADAL" clId="{EF8AC68B-9B7C-4858-ADB5-237EC3A3B362}" dt="2025-05-04T12:18:51.156" v="947" actId="20577"/>
        <pc:sldMkLst>
          <pc:docMk/>
          <pc:sldMk cId="4054919228" sldId="389"/>
        </pc:sldMkLst>
        <pc:spChg chg="mod">
          <ac:chgData name="Ori Shemla" userId="7327b4b2-1972-42ef-a933-e49628e21438" providerId="ADAL" clId="{EF8AC68B-9B7C-4858-ADB5-237EC3A3B362}" dt="2025-05-04T12:18:51.156" v="947" actId="20577"/>
          <ac:spMkLst>
            <pc:docMk/>
            <pc:sldMk cId="4054919228" sldId="389"/>
            <ac:spMk id="5" creationId="{51D46A4D-5AED-491A-4101-5D9AF68CBF2C}"/>
          </ac:spMkLst>
        </pc:spChg>
      </pc:sldChg>
      <pc:sldChg chg="addSp delSp modSp add mod modShow">
        <pc:chgData name="Ori Shemla" userId="7327b4b2-1972-42ef-a933-e49628e21438" providerId="ADAL" clId="{EF8AC68B-9B7C-4858-ADB5-237EC3A3B362}" dt="2025-05-04T12:23:53.210" v="1044" actId="1076"/>
        <pc:sldMkLst>
          <pc:docMk/>
          <pc:sldMk cId="890526417" sldId="390"/>
        </pc:sldMkLst>
        <pc:spChg chg="add mod">
          <ac:chgData name="Ori Shemla" userId="7327b4b2-1972-42ef-a933-e49628e21438" providerId="ADAL" clId="{EF8AC68B-9B7C-4858-ADB5-237EC3A3B362}" dt="2025-05-04T12:22:39.113" v="1025" actId="1076"/>
          <ac:spMkLst>
            <pc:docMk/>
            <pc:sldMk cId="890526417" sldId="390"/>
            <ac:spMk id="16" creationId="{0A2D580E-30B0-B8D9-AD67-BE64663E26F9}"/>
          </ac:spMkLst>
        </pc:spChg>
        <pc:spChg chg="mod">
          <ac:chgData name="Ori Shemla" userId="7327b4b2-1972-42ef-a933-e49628e21438" providerId="ADAL" clId="{EF8AC68B-9B7C-4858-ADB5-237EC3A3B362}" dt="2025-05-04T12:22:14.713" v="1023" actId="20577"/>
          <ac:spMkLst>
            <pc:docMk/>
            <pc:sldMk cId="890526417" sldId="390"/>
            <ac:spMk id="53" creationId="{9E51F362-3E4D-BBC0-1FD9-ADE08678255F}"/>
          </ac:spMkLst>
        </pc:spChg>
        <pc:picChg chg="add mod">
          <ac:chgData name="Ori Shemla" userId="7327b4b2-1972-42ef-a933-e49628e21438" providerId="ADAL" clId="{EF8AC68B-9B7C-4858-ADB5-237EC3A3B362}" dt="2025-05-04T12:21:21.816" v="971" actId="1076"/>
          <ac:picMkLst>
            <pc:docMk/>
            <pc:sldMk cId="890526417" sldId="390"/>
            <ac:picMk id="13" creationId="{A62D3919-A0ED-A358-DB69-7D9BF4A8F4A9}"/>
          </ac:picMkLst>
        </pc:picChg>
        <pc:picChg chg="add mod modCrop">
          <ac:chgData name="Ori Shemla" userId="7327b4b2-1972-42ef-a933-e49628e21438" providerId="ADAL" clId="{EF8AC68B-9B7C-4858-ADB5-237EC3A3B362}" dt="2025-05-04T12:23:05.237" v="1029" actId="1076"/>
          <ac:picMkLst>
            <pc:docMk/>
            <pc:sldMk cId="890526417" sldId="390"/>
            <ac:picMk id="15" creationId="{7E2341E6-74DF-BD15-5C38-3170CDFABE6E}"/>
          </ac:picMkLst>
        </pc:picChg>
        <pc:picChg chg="add mod">
          <ac:chgData name="Ori Shemla" userId="7327b4b2-1972-42ef-a933-e49628e21438" providerId="ADAL" clId="{EF8AC68B-9B7C-4858-ADB5-237EC3A3B362}" dt="2025-05-04T12:23:21.106" v="1034" actId="1076"/>
          <ac:picMkLst>
            <pc:docMk/>
            <pc:sldMk cId="890526417" sldId="390"/>
            <ac:picMk id="18" creationId="{11ABEF57-6552-41C5-940B-316324FC9283}"/>
          </ac:picMkLst>
        </pc:picChg>
        <pc:picChg chg="add mod">
          <ac:chgData name="Ori Shemla" userId="7327b4b2-1972-42ef-a933-e49628e21438" providerId="ADAL" clId="{EF8AC68B-9B7C-4858-ADB5-237EC3A3B362}" dt="2025-05-04T12:23:32.475" v="1039" actId="1076"/>
          <ac:picMkLst>
            <pc:docMk/>
            <pc:sldMk cId="890526417" sldId="390"/>
            <ac:picMk id="20" creationId="{248927DC-8307-E595-5B6E-C7A2AA133C86}"/>
          </ac:picMkLst>
        </pc:picChg>
        <pc:picChg chg="add mod">
          <ac:chgData name="Ori Shemla" userId="7327b4b2-1972-42ef-a933-e49628e21438" providerId="ADAL" clId="{EF8AC68B-9B7C-4858-ADB5-237EC3A3B362}" dt="2025-05-04T12:23:53.210" v="1044" actId="1076"/>
          <ac:picMkLst>
            <pc:docMk/>
            <pc:sldMk cId="890526417" sldId="390"/>
            <ac:picMk id="22" creationId="{3901236C-FD6B-3EA8-B676-95D6DF22C7E9}"/>
          </ac:picMkLst>
        </pc:picChg>
      </pc:sldChg>
    </pc:docChg>
  </pc:docChgLst>
  <pc:docChgLst>
    <pc:chgData name="Ori Shemla" userId="7327b4b2-1972-42ef-a933-e49628e21438" providerId="ADAL" clId="{635DD1D7-5035-4016-8124-1490A0C3DEE3}"/>
    <pc:docChg chg="undo custSel addSld delSld modSld sldOrd">
      <pc:chgData name="Ori Shemla" userId="7327b4b2-1972-42ef-a933-e49628e21438" providerId="ADAL" clId="{635DD1D7-5035-4016-8124-1490A0C3DEE3}" dt="2025-05-14T13:55:06.964" v="458" actId="1076"/>
      <pc:docMkLst>
        <pc:docMk/>
      </pc:docMkLst>
      <pc:sldChg chg="addSp modSp add del mod ord modShow">
        <pc:chgData name="Ori Shemla" userId="7327b4b2-1972-42ef-a933-e49628e21438" providerId="ADAL" clId="{635DD1D7-5035-4016-8124-1490A0C3DEE3}" dt="2025-05-07T07:29:43.134" v="95"/>
        <pc:sldMkLst>
          <pc:docMk/>
          <pc:sldMk cId="1345296116" sldId="276"/>
        </pc:sldMkLst>
        <pc:picChg chg="add mod">
          <ac:chgData name="Ori Shemla" userId="7327b4b2-1972-42ef-a933-e49628e21438" providerId="ADAL" clId="{635DD1D7-5035-4016-8124-1490A0C3DEE3}" dt="2025-05-07T07:11:40.301" v="7" actId="27614"/>
          <ac:picMkLst>
            <pc:docMk/>
            <pc:sldMk cId="1345296116" sldId="276"/>
            <ac:picMk id="4" creationId="{154BD9AE-F09B-DC49-0E93-6D9837B7B1FD}"/>
          </ac:picMkLst>
        </pc:picChg>
        <pc:picChg chg="add mod">
          <ac:chgData name="Ori Shemla" userId="7327b4b2-1972-42ef-a933-e49628e21438" providerId="ADAL" clId="{635DD1D7-5035-4016-8124-1490A0C3DEE3}" dt="2025-05-07T07:11:45.351" v="11" actId="962"/>
          <ac:picMkLst>
            <pc:docMk/>
            <pc:sldMk cId="1345296116" sldId="276"/>
            <ac:picMk id="6" creationId="{DF86DD99-2726-1D4B-44C9-7764D7413873}"/>
          </ac:picMkLst>
        </pc:picChg>
      </pc:sldChg>
      <pc:sldChg chg="add del mod ord modShow">
        <pc:chgData name="Ori Shemla" userId="7327b4b2-1972-42ef-a933-e49628e21438" providerId="ADAL" clId="{635DD1D7-5035-4016-8124-1490A0C3DEE3}" dt="2025-05-07T07:29:43.134" v="95"/>
        <pc:sldMkLst>
          <pc:docMk/>
          <pc:sldMk cId="1964310406" sldId="320"/>
        </pc:sldMkLst>
      </pc:sldChg>
      <pc:sldChg chg="mod ord modShow">
        <pc:chgData name="Ori Shemla" userId="7327b4b2-1972-42ef-a933-e49628e21438" providerId="ADAL" clId="{635DD1D7-5035-4016-8124-1490A0C3DEE3}" dt="2025-05-07T07:29:43.134" v="95"/>
        <pc:sldMkLst>
          <pc:docMk/>
          <pc:sldMk cId="4107366139" sldId="322"/>
        </pc:sldMkLst>
      </pc:sldChg>
      <pc:sldChg chg="mod ord modShow">
        <pc:chgData name="Ori Shemla" userId="7327b4b2-1972-42ef-a933-e49628e21438" providerId="ADAL" clId="{635DD1D7-5035-4016-8124-1490A0C3DEE3}" dt="2025-05-07T07:29:43.134" v="95"/>
        <pc:sldMkLst>
          <pc:docMk/>
          <pc:sldMk cId="990918116" sldId="323"/>
        </pc:sldMkLst>
      </pc:sldChg>
      <pc:sldChg chg="mod ord modShow">
        <pc:chgData name="Ori Shemla" userId="7327b4b2-1972-42ef-a933-e49628e21438" providerId="ADAL" clId="{635DD1D7-5035-4016-8124-1490A0C3DEE3}" dt="2025-05-07T07:29:43.134" v="95"/>
        <pc:sldMkLst>
          <pc:docMk/>
          <pc:sldMk cId="2476407308" sldId="324"/>
        </pc:sldMkLst>
      </pc:sldChg>
      <pc:sldChg chg="addSp modSp add del mod ord modShow">
        <pc:chgData name="Ori Shemla" userId="7327b4b2-1972-42ef-a933-e49628e21438" providerId="ADAL" clId="{635DD1D7-5035-4016-8124-1490A0C3DEE3}" dt="2025-05-07T07:29:43.134" v="95"/>
        <pc:sldMkLst>
          <pc:docMk/>
          <pc:sldMk cId="785412173" sldId="333"/>
        </pc:sldMkLst>
        <pc:picChg chg="add mod">
          <ac:chgData name="Ori Shemla" userId="7327b4b2-1972-42ef-a933-e49628e21438" providerId="ADAL" clId="{635DD1D7-5035-4016-8124-1490A0C3DEE3}" dt="2025-05-07T07:14:15.367" v="18" actId="27614"/>
          <ac:picMkLst>
            <pc:docMk/>
            <pc:sldMk cId="785412173" sldId="333"/>
            <ac:picMk id="4" creationId="{47CAE5C6-DBDC-D525-7688-764DA98F2496}"/>
          </ac:picMkLst>
        </pc:picChg>
      </pc:sldChg>
      <pc:sldChg chg="addSp modSp add del mod ord modShow">
        <pc:chgData name="Ori Shemla" userId="7327b4b2-1972-42ef-a933-e49628e21438" providerId="ADAL" clId="{635DD1D7-5035-4016-8124-1490A0C3DEE3}" dt="2025-05-07T07:29:43.134" v="95"/>
        <pc:sldMkLst>
          <pc:docMk/>
          <pc:sldMk cId="3306920468" sldId="334"/>
        </pc:sldMkLst>
        <pc:picChg chg="add mod">
          <ac:chgData name="Ori Shemla" userId="7327b4b2-1972-42ef-a933-e49628e21438" providerId="ADAL" clId="{635DD1D7-5035-4016-8124-1490A0C3DEE3}" dt="2025-05-07T07:14:20.171" v="20" actId="27614"/>
          <ac:picMkLst>
            <pc:docMk/>
            <pc:sldMk cId="3306920468" sldId="334"/>
            <ac:picMk id="4" creationId="{4C60BB4B-D0A5-5B7C-D65B-37AF9D569CFA}"/>
          </ac:picMkLst>
        </pc:picChg>
      </pc:sldChg>
      <pc:sldChg chg="addSp modSp add del mod ord modShow">
        <pc:chgData name="Ori Shemla" userId="7327b4b2-1972-42ef-a933-e49628e21438" providerId="ADAL" clId="{635DD1D7-5035-4016-8124-1490A0C3DEE3}" dt="2025-05-07T07:29:43.134" v="95"/>
        <pc:sldMkLst>
          <pc:docMk/>
          <pc:sldMk cId="2662686765" sldId="335"/>
        </pc:sldMkLst>
        <pc:picChg chg="add mod">
          <ac:chgData name="Ori Shemla" userId="7327b4b2-1972-42ef-a933-e49628e21438" providerId="ADAL" clId="{635DD1D7-5035-4016-8124-1490A0C3DEE3}" dt="2025-05-07T07:12:40.032" v="16" actId="1076"/>
          <ac:picMkLst>
            <pc:docMk/>
            <pc:sldMk cId="2662686765" sldId="335"/>
            <ac:picMk id="4" creationId="{A9F1FBE3-B017-73FC-5D55-5BBE9EFC687D}"/>
          </ac:picMkLst>
        </pc:picChg>
      </pc:sldChg>
      <pc:sldChg chg="addSp modSp mod">
        <pc:chgData name="Ori Shemla" userId="7327b4b2-1972-42ef-a933-e49628e21438" providerId="ADAL" clId="{635DD1D7-5035-4016-8124-1490A0C3DEE3}" dt="2025-05-07T07:14:57.812" v="29" actId="962"/>
        <pc:sldMkLst>
          <pc:docMk/>
          <pc:sldMk cId="461049524" sldId="336"/>
        </pc:sldMkLst>
        <pc:picChg chg="add mod">
          <ac:chgData name="Ori Shemla" userId="7327b4b2-1972-42ef-a933-e49628e21438" providerId="ADAL" clId="{635DD1D7-5035-4016-8124-1490A0C3DEE3}" dt="2025-05-07T07:14:51.500" v="25" actId="1076"/>
          <ac:picMkLst>
            <pc:docMk/>
            <pc:sldMk cId="461049524" sldId="336"/>
            <ac:picMk id="4" creationId="{F9872609-3B0F-C1D4-372A-D91BCD6032A3}"/>
          </ac:picMkLst>
        </pc:picChg>
        <pc:picChg chg="add mod">
          <ac:chgData name="Ori Shemla" userId="7327b4b2-1972-42ef-a933-e49628e21438" providerId="ADAL" clId="{635DD1D7-5035-4016-8124-1490A0C3DEE3}" dt="2025-05-07T07:14:57.812" v="29" actId="962"/>
          <ac:picMkLst>
            <pc:docMk/>
            <pc:sldMk cId="461049524" sldId="336"/>
            <ac:picMk id="6" creationId="{E7630549-177D-FFC7-174F-762F92E39274}"/>
          </ac:picMkLst>
        </pc:picChg>
      </pc:sldChg>
      <pc:sldChg chg="addSp modSp mod">
        <pc:chgData name="Ori Shemla" userId="7327b4b2-1972-42ef-a933-e49628e21438" providerId="ADAL" clId="{635DD1D7-5035-4016-8124-1490A0C3DEE3}" dt="2025-05-07T07:15:20.653" v="32" actId="962"/>
        <pc:sldMkLst>
          <pc:docMk/>
          <pc:sldMk cId="940578320" sldId="337"/>
        </pc:sldMkLst>
        <pc:picChg chg="add mod">
          <ac:chgData name="Ori Shemla" userId="7327b4b2-1972-42ef-a933-e49628e21438" providerId="ADAL" clId="{635DD1D7-5035-4016-8124-1490A0C3DEE3}" dt="2025-05-07T07:15:20.653" v="32" actId="962"/>
          <ac:picMkLst>
            <pc:docMk/>
            <pc:sldMk cId="940578320" sldId="337"/>
            <ac:picMk id="4" creationId="{277F82A1-1C51-B22C-0DDA-2F93162FAB5A}"/>
          </ac:picMkLst>
        </pc:picChg>
      </pc:sldChg>
      <pc:sldChg chg="addSp modSp mod">
        <pc:chgData name="Ori Shemla" userId="7327b4b2-1972-42ef-a933-e49628e21438" providerId="ADAL" clId="{635DD1D7-5035-4016-8124-1490A0C3DEE3}" dt="2025-05-07T07:15:32.244" v="34" actId="27614"/>
        <pc:sldMkLst>
          <pc:docMk/>
          <pc:sldMk cId="2764077290" sldId="338"/>
        </pc:sldMkLst>
        <pc:picChg chg="add mod">
          <ac:chgData name="Ori Shemla" userId="7327b4b2-1972-42ef-a933-e49628e21438" providerId="ADAL" clId="{635DD1D7-5035-4016-8124-1490A0C3DEE3}" dt="2025-05-07T07:15:32.244" v="34" actId="27614"/>
          <ac:picMkLst>
            <pc:docMk/>
            <pc:sldMk cId="2764077290" sldId="338"/>
            <ac:picMk id="4" creationId="{68DE9CFC-4F6C-17B8-790D-359C9B6CA1B5}"/>
          </ac:picMkLst>
        </pc:picChg>
      </pc:sldChg>
      <pc:sldChg chg="addSp modSp mod">
        <pc:chgData name="Ori Shemla" userId="7327b4b2-1972-42ef-a933-e49628e21438" providerId="ADAL" clId="{635DD1D7-5035-4016-8124-1490A0C3DEE3}" dt="2025-05-07T07:15:36.555" v="36" actId="27614"/>
        <pc:sldMkLst>
          <pc:docMk/>
          <pc:sldMk cId="4269610577" sldId="339"/>
        </pc:sldMkLst>
        <pc:picChg chg="add mod">
          <ac:chgData name="Ori Shemla" userId="7327b4b2-1972-42ef-a933-e49628e21438" providerId="ADAL" clId="{635DD1D7-5035-4016-8124-1490A0C3DEE3}" dt="2025-05-07T07:15:36.555" v="36" actId="27614"/>
          <ac:picMkLst>
            <pc:docMk/>
            <pc:sldMk cId="4269610577" sldId="339"/>
            <ac:picMk id="4" creationId="{132FBB2C-262B-4444-711D-9D8483DE06EE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782943495" sldId="340"/>
        </pc:sldMkLst>
        <pc:picChg chg="add mod">
          <ac:chgData name="Ori Shemla" userId="7327b4b2-1972-42ef-a933-e49628e21438" providerId="ADAL" clId="{635DD1D7-5035-4016-8124-1490A0C3DEE3}" dt="2025-05-07T07:16:17.570" v="40" actId="962"/>
          <ac:picMkLst>
            <pc:docMk/>
            <pc:sldMk cId="782943495" sldId="340"/>
            <ac:picMk id="4" creationId="{E64273D1-441D-FA04-E457-D3CC61918178}"/>
          </ac:picMkLst>
        </pc:picChg>
        <pc:picChg chg="add mod">
          <ac:chgData name="Ori Shemla" userId="7327b4b2-1972-42ef-a933-e49628e21438" providerId="ADAL" clId="{635DD1D7-5035-4016-8124-1490A0C3DEE3}" dt="2025-05-07T07:16:23.574" v="44" actId="962"/>
          <ac:picMkLst>
            <pc:docMk/>
            <pc:sldMk cId="782943495" sldId="340"/>
            <ac:picMk id="6" creationId="{9D387F97-6172-0214-6400-7294E8697D35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1956781681" sldId="341"/>
        </pc:sldMkLst>
        <pc:picChg chg="add mod">
          <ac:chgData name="Ori Shemla" userId="7327b4b2-1972-42ef-a933-e49628e21438" providerId="ADAL" clId="{635DD1D7-5035-4016-8124-1490A0C3DEE3}" dt="2025-05-07T07:16:35.782" v="46" actId="27614"/>
          <ac:picMkLst>
            <pc:docMk/>
            <pc:sldMk cId="1956781681" sldId="341"/>
            <ac:picMk id="4" creationId="{1DE6E9D4-6F35-B0F8-F4CA-6679F5AD52DE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1474482111" sldId="342"/>
        </pc:sldMkLst>
        <pc:picChg chg="add mod">
          <ac:chgData name="Ori Shemla" userId="7327b4b2-1972-42ef-a933-e49628e21438" providerId="ADAL" clId="{635DD1D7-5035-4016-8124-1490A0C3DEE3}" dt="2025-05-07T07:16:43.308" v="48" actId="27614"/>
          <ac:picMkLst>
            <pc:docMk/>
            <pc:sldMk cId="1474482111" sldId="342"/>
            <ac:picMk id="4" creationId="{46D551BA-DA43-2FD8-1005-E6F6D0DC6F95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2124033482" sldId="343"/>
        </pc:sldMkLst>
        <pc:picChg chg="add mod">
          <ac:chgData name="Ori Shemla" userId="7327b4b2-1972-42ef-a933-e49628e21438" providerId="ADAL" clId="{635DD1D7-5035-4016-8124-1490A0C3DEE3}" dt="2025-05-07T07:16:47.330" v="50" actId="27614"/>
          <ac:picMkLst>
            <pc:docMk/>
            <pc:sldMk cId="2124033482" sldId="343"/>
            <ac:picMk id="4" creationId="{E5BA56F1-75E3-5FA8-B6D9-C44C8B4A259E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3800374664" sldId="348"/>
        </pc:sldMkLst>
        <pc:picChg chg="add mod">
          <ac:chgData name="Ori Shemla" userId="7327b4b2-1972-42ef-a933-e49628e21438" providerId="ADAL" clId="{635DD1D7-5035-4016-8124-1490A0C3DEE3}" dt="2025-05-07T07:18:12.320" v="71" actId="962"/>
          <ac:picMkLst>
            <pc:docMk/>
            <pc:sldMk cId="3800374664" sldId="348"/>
            <ac:picMk id="4" creationId="{5492C4F5-AF57-2A06-42DC-2EE30B67EFE6}"/>
          </ac:picMkLst>
        </pc:picChg>
        <pc:picChg chg="add mod">
          <ac:chgData name="Ori Shemla" userId="7327b4b2-1972-42ef-a933-e49628e21438" providerId="ADAL" clId="{635DD1D7-5035-4016-8124-1490A0C3DEE3}" dt="2025-05-07T07:18:21.536" v="75" actId="1076"/>
          <ac:picMkLst>
            <pc:docMk/>
            <pc:sldMk cId="3800374664" sldId="348"/>
            <ac:picMk id="6" creationId="{003C2137-6CC6-D68C-CE5E-ACDB23EF3CD0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1769827222" sldId="349"/>
        </pc:sldMkLst>
        <pc:picChg chg="add mod">
          <ac:chgData name="Ori Shemla" userId="7327b4b2-1972-42ef-a933-e49628e21438" providerId="ADAL" clId="{635DD1D7-5035-4016-8124-1490A0C3DEE3}" dt="2025-05-07T07:18:33.843" v="77" actId="27614"/>
          <ac:picMkLst>
            <pc:docMk/>
            <pc:sldMk cId="1769827222" sldId="349"/>
            <ac:picMk id="4" creationId="{D1CA7B94-F2E0-5650-4FE7-FAE9AD590CE2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3453679754" sldId="350"/>
        </pc:sldMkLst>
        <pc:picChg chg="add mod">
          <ac:chgData name="Ori Shemla" userId="7327b4b2-1972-42ef-a933-e49628e21438" providerId="ADAL" clId="{635DD1D7-5035-4016-8124-1490A0C3DEE3}" dt="2025-05-07T07:18:42.044" v="80" actId="962"/>
          <ac:picMkLst>
            <pc:docMk/>
            <pc:sldMk cId="3453679754" sldId="350"/>
            <ac:picMk id="4" creationId="{883E1C63-F141-C155-E43D-3B9D254213F6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1591786345" sldId="351"/>
        </pc:sldMkLst>
        <pc:picChg chg="add mod">
          <ac:chgData name="Ori Shemla" userId="7327b4b2-1972-42ef-a933-e49628e21438" providerId="ADAL" clId="{635DD1D7-5035-4016-8124-1490A0C3DEE3}" dt="2025-05-07T07:18:52.218" v="82" actId="27614"/>
          <ac:picMkLst>
            <pc:docMk/>
            <pc:sldMk cId="1591786345" sldId="351"/>
            <ac:picMk id="4" creationId="{6FF13CB2-0B5C-FDAA-1E8B-30A61FB2EC41}"/>
          </ac:picMkLst>
        </pc:picChg>
      </pc:sldChg>
      <pc:sldChg chg="mod modShow">
        <pc:chgData name="Ori Shemla" userId="7327b4b2-1972-42ef-a933-e49628e21438" providerId="ADAL" clId="{635DD1D7-5035-4016-8124-1490A0C3DEE3}" dt="2025-05-07T07:23:52.809" v="83" actId="729"/>
        <pc:sldMkLst>
          <pc:docMk/>
          <pc:sldMk cId="1693045262" sldId="352"/>
        </pc:sldMkLst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3324850423" sldId="370"/>
        </pc:sldMkLst>
        <pc:picChg chg="add mod">
          <ac:chgData name="Ori Shemla" userId="7327b4b2-1972-42ef-a933-e49628e21438" providerId="ADAL" clId="{635DD1D7-5035-4016-8124-1490A0C3DEE3}" dt="2025-05-07T07:17:26.673" v="55" actId="962"/>
          <ac:picMkLst>
            <pc:docMk/>
            <pc:sldMk cId="3324850423" sldId="370"/>
            <ac:picMk id="4" creationId="{3D477C27-7253-63DD-DC5F-3369C39A1CF0}"/>
          </ac:picMkLst>
        </pc:picChg>
        <pc:picChg chg="add mod">
          <ac:chgData name="Ori Shemla" userId="7327b4b2-1972-42ef-a933-e49628e21438" providerId="ADAL" clId="{635DD1D7-5035-4016-8124-1490A0C3DEE3}" dt="2025-05-07T07:17:32.884" v="59" actId="962"/>
          <ac:picMkLst>
            <pc:docMk/>
            <pc:sldMk cId="3324850423" sldId="370"/>
            <ac:picMk id="6" creationId="{9E1D4C93-3E4F-DBC7-DE46-59E99305434E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2518425580" sldId="371"/>
        </pc:sldMkLst>
        <pc:picChg chg="add mod">
          <ac:chgData name="Ori Shemla" userId="7327b4b2-1972-42ef-a933-e49628e21438" providerId="ADAL" clId="{635DD1D7-5035-4016-8124-1490A0C3DEE3}" dt="2025-05-07T07:17:44.710" v="62" actId="962"/>
          <ac:picMkLst>
            <pc:docMk/>
            <pc:sldMk cId="2518425580" sldId="371"/>
            <ac:picMk id="4" creationId="{8772D99E-C891-ECA4-722C-A7A72346EB9D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1458196656" sldId="372"/>
        </pc:sldMkLst>
        <pc:picChg chg="add mod">
          <ac:chgData name="Ori Shemla" userId="7327b4b2-1972-42ef-a933-e49628e21438" providerId="ADAL" clId="{635DD1D7-5035-4016-8124-1490A0C3DEE3}" dt="2025-05-07T07:17:52.597" v="64" actId="27614"/>
          <ac:picMkLst>
            <pc:docMk/>
            <pc:sldMk cId="1458196656" sldId="372"/>
            <ac:picMk id="4" creationId="{A8B91835-EC39-F6C8-B1DD-825BF2EBF252}"/>
          </ac:picMkLst>
        </pc:picChg>
      </pc:sldChg>
      <pc:sldChg chg="addSp modSp mod ord modShow">
        <pc:chgData name="Ori Shemla" userId="7327b4b2-1972-42ef-a933-e49628e21438" providerId="ADAL" clId="{635DD1D7-5035-4016-8124-1490A0C3DEE3}" dt="2025-05-07T07:29:43.134" v="95"/>
        <pc:sldMkLst>
          <pc:docMk/>
          <pc:sldMk cId="4201605483" sldId="373"/>
        </pc:sldMkLst>
        <pc:picChg chg="add mod">
          <ac:chgData name="Ori Shemla" userId="7327b4b2-1972-42ef-a933-e49628e21438" providerId="ADAL" clId="{635DD1D7-5035-4016-8124-1490A0C3DEE3}" dt="2025-05-07T07:17:55.955" v="67" actId="962"/>
          <ac:picMkLst>
            <pc:docMk/>
            <pc:sldMk cId="4201605483" sldId="373"/>
            <ac:picMk id="4" creationId="{FC13A0F7-E024-D38F-5766-D46863B37342}"/>
          </ac:picMkLst>
        </pc:picChg>
      </pc:sldChg>
      <pc:sldChg chg="add del mod ord modShow">
        <pc:chgData name="Ori Shemla" userId="7327b4b2-1972-42ef-a933-e49628e21438" providerId="ADAL" clId="{635DD1D7-5035-4016-8124-1490A0C3DEE3}" dt="2025-05-07T07:29:43.134" v="95"/>
        <pc:sldMkLst>
          <pc:docMk/>
          <pc:sldMk cId="63367834" sldId="374"/>
        </pc:sldMkLst>
      </pc:sldChg>
      <pc:sldChg chg="add del mod ord modShow">
        <pc:chgData name="Ori Shemla" userId="7327b4b2-1972-42ef-a933-e49628e21438" providerId="ADAL" clId="{635DD1D7-5035-4016-8124-1490A0C3DEE3}" dt="2025-05-07T07:29:43.134" v="95"/>
        <pc:sldMkLst>
          <pc:docMk/>
          <pc:sldMk cId="494270653" sldId="375"/>
        </pc:sldMkLst>
      </pc:sldChg>
      <pc:sldChg chg="mod ord modShow">
        <pc:chgData name="Ori Shemla" userId="7327b4b2-1972-42ef-a933-e49628e21438" providerId="ADAL" clId="{635DD1D7-5035-4016-8124-1490A0C3DEE3}" dt="2025-05-07T07:29:43.134" v="95"/>
        <pc:sldMkLst>
          <pc:docMk/>
          <pc:sldMk cId="3876436671" sldId="378"/>
        </pc:sldMkLst>
      </pc:sldChg>
      <pc:sldChg chg="mod ord modShow">
        <pc:chgData name="Ori Shemla" userId="7327b4b2-1972-42ef-a933-e49628e21438" providerId="ADAL" clId="{635DD1D7-5035-4016-8124-1490A0C3DEE3}" dt="2025-05-07T07:29:43.134" v="95"/>
        <pc:sldMkLst>
          <pc:docMk/>
          <pc:sldMk cId="137282134" sldId="379"/>
        </pc:sldMkLst>
      </pc:sldChg>
      <pc:sldChg chg="mod ord modShow">
        <pc:chgData name="Ori Shemla" userId="7327b4b2-1972-42ef-a933-e49628e21438" providerId="ADAL" clId="{635DD1D7-5035-4016-8124-1490A0C3DEE3}" dt="2025-05-07T07:29:43.134" v="95"/>
        <pc:sldMkLst>
          <pc:docMk/>
          <pc:sldMk cId="3208200808" sldId="380"/>
        </pc:sldMkLst>
      </pc:sldChg>
      <pc:sldChg chg="mod ord modShow">
        <pc:chgData name="Ori Shemla" userId="7327b4b2-1972-42ef-a933-e49628e21438" providerId="ADAL" clId="{635DD1D7-5035-4016-8124-1490A0C3DEE3}" dt="2025-05-07T07:29:43.134" v="95"/>
        <pc:sldMkLst>
          <pc:docMk/>
          <pc:sldMk cId="136182821" sldId="381"/>
        </pc:sldMkLst>
      </pc:sldChg>
      <pc:sldChg chg="mod ord modShow">
        <pc:chgData name="Ori Shemla" userId="7327b4b2-1972-42ef-a933-e49628e21438" providerId="ADAL" clId="{635DD1D7-5035-4016-8124-1490A0C3DEE3}" dt="2025-05-07T07:29:43.134" v="95"/>
        <pc:sldMkLst>
          <pc:docMk/>
          <pc:sldMk cId="3136225184" sldId="382"/>
        </pc:sldMkLst>
      </pc:sldChg>
      <pc:sldChg chg="mod ord modShow">
        <pc:chgData name="Ori Shemla" userId="7327b4b2-1972-42ef-a933-e49628e21438" providerId="ADAL" clId="{635DD1D7-5035-4016-8124-1490A0C3DEE3}" dt="2025-05-07T07:29:43.134" v="95"/>
        <pc:sldMkLst>
          <pc:docMk/>
          <pc:sldMk cId="3065252147" sldId="383"/>
        </pc:sldMkLst>
      </pc:sldChg>
      <pc:sldChg chg="addSp delSp modSp mod">
        <pc:chgData name="Ori Shemla" userId="7327b4b2-1972-42ef-a933-e49628e21438" providerId="ADAL" clId="{635DD1D7-5035-4016-8124-1490A0C3DEE3}" dt="2025-05-07T10:31:44.152" v="126" actId="478"/>
        <pc:sldMkLst>
          <pc:docMk/>
          <pc:sldMk cId="2868010417" sldId="384"/>
        </pc:sldMkLst>
        <pc:spChg chg="mod ord">
          <ac:chgData name="Ori Shemla" userId="7327b4b2-1972-42ef-a933-e49628e21438" providerId="ADAL" clId="{635DD1D7-5035-4016-8124-1490A0C3DEE3}" dt="2025-05-07T10:25:58.181" v="121" actId="20577"/>
          <ac:spMkLst>
            <pc:docMk/>
            <pc:sldMk cId="2868010417" sldId="384"/>
            <ac:spMk id="9" creationId="{EF075D87-8045-E30D-97FD-57FCBA41094D}"/>
          </ac:spMkLst>
        </pc:spChg>
        <pc:picChg chg="add mod">
          <ac:chgData name="Ori Shemla" userId="7327b4b2-1972-42ef-a933-e49628e21438" providerId="ADAL" clId="{635DD1D7-5035-4016-8124-1490A0C3DEE3}" dt="2025-05-07T10:23:51.940" v="100" actId="27614"/>
          <ac:picMkLst>
            <pc:docMk/>
            <pc:sldMk cId="2868010417" sldId="384"/>
            <ac:picMk id="4" creationId="{10CE3377-AC74-4064-C97B-4DE658A5143F}"/>
          </ac:picMkLst>
        </pc:picChg>
        <pc:picChg chg="add mod">
          <ac:chgData name="Ori Shemla" userId="7327b4b2-1972-42ef-a933-e49628e21438" providerId="ADAL" clId="{635DD1D7-5035-4016-8124-1490A0C3DEE3}" dt="2025-05-07T10:26:05.812" v="122" actId="1076"/>
          <ac:picMkLst>
            <pc:docMk/>
            <pc:sldMk cId="2868010417" sldId="384"/>
            <ac:picMk id="7" creationId="{4B9C9320-9C01-E919-E681-FCD698829996}"/>
          </ac:picMkLst>
        </pc:picChg>
      </pc:sldChg>
      <pc:sldChg chg="del">
        <pc:chgData name="Ori Shemla" userId="7327b4b2-1972-42ef-a933-e49628e21438" providerId="ADAL" clId="{635DD1D7-5035-4016-8124-1490A0C3DEE3}" dt="2025-05-07T10:23:02.202" v="97" actId="47"/>
        <pc:sldMkLst>
          <pc:docMk/>
          <pc:sldMk cId="2186374607" sldId="385"/>
        </pc:sldMkLst>
      </pc:sldChg>
      <pc:sldChg chg="add del ord">
        <pc:chgData name="Ori Shemla" userId="7327b4b2-1972-42ef-a933-e49628e21438" providerId="ADAL" clId="{635DD1D7-5035-4016-8124-1490A0C3DEE3}" dt="2025-05-07T07:29:43.134" v="95"/>
        <pc:sldMkLst>
          <pc:docMk/>
          <pc:sldMk cId="2549839647" sldId="386"/>
        </pc:sldMkLst>
      </pc:sldChg>
      <pc:sldChg chg="modSp mod ord">
        <pc:chgData name="Ori Shemla" userId="7327b4b2-1972-42ef-a933-e49628e21438" providerId="ADAL" clId="{635DD1D7-5035-4016-8124-1490A0C3DEE3}" dt="2025-05-14T07:32:44.987" v="326" actId="20577"/>
        <pc:sldMkLst>
          <pc:docMk/>
          <pc:sldMk cId="4054919228" sldId="389"/>
        </pc:sldMkLst>
        <pc:spChg chg="mod">
          <ac:chgData name="Ori Shemla" userId="7327b4b2-1972-42ef-a933-e49628e21438" providerId="ADAL" clId="{635DD1D7-5035-4016-8124-1490A0C3DEE3}" dt="2025-05-14T07:32:44.987" v="326" actId="20577"/>
          <ac:spMkLst>
            <pc:docMk/>
            <pc:sldMk cId="4054919228" sldId="389"/>
            <ac:spMk id="5" creationId="{51D46A4D-5AED-491A-4101-5D9AF68CBF2C}"/>
          </ac:spMkLst>
        </pc:spChg>
      </pc:sldChg>
      <pc:sldChg chg="ord">
        <pc:chgData name="Ori Shemla" userId="7327b4b2-1972-42ef-a933-e49628e21438" providerId="ADAL" clId="{635DD1D7-5035-4016-8124-1490A0C3DEE3}" dt="2025-05-07T07:28:53.547" v="91"/>
        <pc:sldMkLst>
          <pc:docMk/>
          <pc:sldMk cId="890526417" sldId="390"/>
        </pc:sldMkLst>
      </pc:sldChg>
      <pc:sldChg chg="add mod modShow">
        <pc:chgData name="Ori Shemla" userId="7327b4b2-1972-42ef-a933-e49628e21438" providerId="ADAL" clId="{635DD1D7-5035-4016-8124-1490A0C3DEE3}" dt="2025-05-07T07:25:01.600" v="85" actId="729"/>
        <pc:sldMkLst>
          <pc:docMk/>
          <pc:sldMk cId="4106600982" sldId="391"/>
        </pc:sldMkLst>
      </pc:sldChg>
      <pc:sldChg chg="add mod ord modShow">
        <pc:chgData name="Ori Shemla" userId="7327b4b2-1972-42ef-a933-e49628e21438" providerId="ADAL" clId="{635DD1D7-5035-4016-8124-1490A0C3DEE3}" dt="2025-05-07T07:25:12.125" v="87"/>
        <pc:sldMkLst>
          <pc:docMk/>
          <pc:sldMk cId="1961999648" sldId="392"/>
        </pc:sldMkLst>
      </pc:sldChg>
      <pc:sldChg chg="add mod ord modShow">
        <pc:chgData name="Ori Shemla" userId="7327b4b2-1972-42ef-a933-e49628e21438" providerId="ADAL" clId="{635DD1D7-5035-4016-8124-1490A0C3DEE3}" dt="2025-05-07T07:25:13.905" v="89"/>
        <pc:sldMkLst>
          <pc:docMk/>
          <pc:sldMk cId="2818443091" sldId="393"/>
        </pc:sldMkLst>
      </pc:sldChg>
      <pc:sldChg chg="addSp delSp modSp add mod modShow">
        <pc:chgData name="Ori Shemla" userId="7327b4b2-1972-42ef-a933-e49628e21438" providerId="ADAL" clId="{635DD1D7-5035-4016-8124-1490A0C3DEE3}" dt="2025-05-14T07:34:09.933" v="328" actId="729"/>
        <pc:sldMkLst>
          <pc:docMk/>
          <pc:sldMk cId="1325118781" sldId="394"/>
        </pc:sldMkLst>
        <pc:spChg chg="add mod">
          <ac:chgData name="Ori Shemla" userId="7327b4b2-1972-42ef-a933-e49628e21438" providerId="ADAL" clId="{635DD1D7-5035-4016-8124-1490A0C3DEE3}" dt="2025-05-14T07:30:19.426" v="320" actId="2085"/>
          <ac:spMkLst>
            <pc:docMk/>
            <pc:sldMk cId="1325118781" sldId="394"/>
            <ac:spMk id="14" creationId="{D76D306F-B9C1-A8DD-ACC1-1217B632ADFC}"/>
          </ac:spMkLst>
        </pc:spChg>
        <pc:spChg chg="add mod">
          <ac:chgData name="Ori Shemla" userId="7327b4b2-1972-42ef-a933-e49628e21438" providerId="ADAL" clId="{635DD1D7-5035-4016-8124-1490A0C3DEE3}" dt="2025-05-14T07:30:06.353" v="319" actId="208"/>
          <ac:spMkLst>
            <pc:docMk/>
            <pc:sldMk cId="1325118781" sldId="394"/>
            <ac:spMk id="16" creationId="{D741D88A-245A-CD9B-5CB7-97BBA171DB3A}"/>
          </ac:spMkLst>
        </pc:spChg>
        <pc:spChg chg="mod ord">
          <ac:chgData name="Ori Shemla" userId="7327b4b2-1972-42ef-a933-e49628e21438" providerId="ADAL" clId="{635DD1D7-5035-4016-8124-1490A0C3DEE3}" dt="2025-05-14T06:56:27.838" v="193" actId="20577"/>
          <ac:spMkLst>
            <pc:docMk/>
            <pc:sldMk cId="1325118781" sldId="394"/>
            <ac:spMk id="53" creationId="{02C5DA4B-5B26-7AC0-8865-33BF4BA192A5}"/>
          </ac:spMkLst>
        </pc:spChg>
        <pc:grpChg chg="add mod ord">
          <ac:chgData name="Ori Shemla" userId="7327b4b2-1972-42ef-a933-e49628e21438" providerId="ADAL" clId="{635DD1D7-5035-4016-8124-1490A0C3DEE3}" dt="2025-05-14T07:13:42.516" v="268" actId="166"/>
          <ac:grpSpMkLst>
            <pc:docMk/>
            <pc:sldMk cId="1325118781" sldId="394"/>
            <ac:grpSpMk id="17" creationId="{4C477BB7-96A8-41E1-39B8-F42BD57EA45E}"/>
          </ac:grpSpMkLst>
        </pc:grpChg>
        <pc:picChg chg="add mod">
          <ac:chgData name="Ori Shemla" userId="7327b4b2-1972-42ef-a933-e49628e21438" providerId="ADAL" clId="{635DD1D7-5035-4016-8124-1490A0C3DEE3}" dt="2025-05-14T07:13:36.931" v="265" actId="27614"/>
          <ac:picMkLst>
            <pc:docMk/>
            <pc:sldMk cId="1325118781" sldId="394"/>
            <ac:picMk id="19" creationId="{051E280A-B5A3-F7E0-55AD-CACBCA307E53}"/>
          </ac:picMkLst>
        </pc:picChg>
        <pc:picChg chg="add mod">
          <ac:chgData name="Ori Shemla" userId="7327b4b2-1972-42ef-a933-e49628e21438" providerId="ADAL" clId="{635DD1D7-5035-4016-8124-1490A0C3DEE3}" dt="2025-05-14T07:13:39.103" v="267" actId="1076"/>
          <ac:picMkLst>
            <pc:docMk/>
            <pc:sldMk cId="1325118781" sldId="394"/>
            <ac:picMk id="21" creationId="{A95DF835-7667-A275-21F8-6A6FE54BBECC}"/>
          </ac:picMkLst>
        </pc:picChg>
        <pc:cxnChg chg="add mod">
          <ac:chgData name="Ori Shemla" userId="7327b4b2-1972-42ef-a933-e49628e21438" providerId="ADAL" clId="{635DD1D7-5035-4016-8124-1490A0C3DEE3}" dt="2025-05-14T07:30:06.353" v="319" actId="208"/>
          <ac:cxnSpMkLst>
            <pc:docMk/>
            <pc:sldMk cId="1325118781" sldId="394"/>
            <ac:cxnSpMk id="13" creationId="{848CC21E-068F-F8F8-965A-647EC25F5590}"/>
          </ac:cxnSpMkLst>
        </pc:cxnChg>
      </pc:sldChg>
      <pc:sldChg chg="add del">
        <pc:chgData name="Ori Shemla" userId="7327b4b2-1972-42ef-a933-e49628e21438" providerId="ADAL" clId="{635DD1D7-5035-4016-8124-1490A0C3DEE3}" dt="2025-05-07T10:23:02.202" v="97" actId="47"/>
        <pc:sldMkLst>
          <pc:docMk/>
          <pc:sldMk cId="3991904660" sldId="394"/>
        </pc:sldMkLst>
      </pc:sldChg>
      <pc:sldChg chg="addSp delSp modSp add del mod">
        <pc:chgData name="Ori Shemla" userId="7327b4b2-1972-42ef-a933-e49628e21438" providerId="ADAL" clId="{635DD1D7-5035-4016-8124-1490A0C3DEE3}" dt="2025-05-14T07:12:54.424" v="254" actId="47"/>
        <pc:sldMkLst>
          <pc:docMk/>
          <pc:sldMk cId="550732113" sldId="395"/>
        </pc:sldMkLst>
      </pc:sldChg>
      <pc:sldChg chg="addSp modSp add mod modShow">
        <pc:chgData name="Ori Shemla" userId="7327b4b2-1972-42ef-a933-e49628e21438" providerId="ADAL" clId="{635DD1D7-5035-4016-8124-1490A0C3DEE3}" dt="2025-05-14T07:33:54.813" v="327" actId="729"/>
        <pc:sldMkLst>
          <pc:docMk/>
          <pc:sldMk cId="3299085242" sldId="395"/>
        </pc:sldMkLst>
        <pc:spChg chg="mod">
          <ac:chgData name="Ori Shemla" userId="7327b4b2-1972-42ef-a933-e49628e21438" providerId="ADAL" clId="{635DD1D7-5035-4016-8124-1490A0C3DEE3}" dt="2025-05-14T07:30:25.471" v="321" actId="2085"/>
          <ac:spMkLst>
            <pc:docMk/>
            <pc:sldMk cId="3299085242" sldId="395"/>
            <ac:spMk id="14" creationId="{A2CC7AA1-6BE2-9F67-7310-F4F4D65F59C6}"/>
          </ac:spMkLst>
        </pc:spChg>
        <pc:spChg chg="mod">
          <ac:chgData name="Ori Shemla" userId="7327b4b2-1972-42ef-a933-e49628e21438" providerId="ADAL" clId="{635DD1D7-5035-4016-8124-1490A0C3DEE3}" dt="2025-05-14T07:30:02.832" v="318" actId="208"/>
          <ac:spMkLst>
            <pc:docMk/>
            <pc:sldMk cId="3299085242" sldId="395"/>
            <ac:spMk id="16" creationId="{7530DAEC-728D-7499-AE58-B34980E6AEE1}"/>
          </ac:spMkLst>
        </pc:spChg>
        <pc:grpChg chg="ord">
          <ac:chgData name="Ori Shemla" userId="7327b4b2-1972-42ef-a933-e49628e21438" providerId="ADAL" clId="{635DD1D7-5035-4016-8124-1490A0C3DEE3}" dt="2025-05-14T07:14:00.326" v="277" actId="166"/>
          <ac:grpSpMkLst>
            <pc:docMk/>
            <pc:sldMk cId="3299085242" sldId="395"/>
            <ac:grpSpMk id="17" creationId="{401F1E8C-F577-BE5A-4689-CEECAC0C2B2E}"/>
          </ac:grpSpMkLst>
        </pc:grpChg>
        <pc:picChg chg="add mod">
          <ac:chgData name="Ori Shemla" userId="7327b4b2-1972-42ef-a933-e49628e21438" providerId="ADAL" clId="{635DD1D7-5035-4016-8124-1490A0C3DEE3}" dt="2025-05-14T07:13:50.929" v="272" actId="962"/>
          <ac:picMkLst>
            <pc:docMk/>
            <pc:sldMk cId="3299085242" sldId="395"/>
            <ac:picMk id="4" creationId="{3ABC9CB0-6FB9-9191-6A1B-6ED4F8E2F808}"/>
          </ac:picMkLst>
        </pc:picChg>
        <pc:picChg chg="add mod">
          <ac:chgData name="Ori Shemla" userId="7327b4b2-1972-42ef-a933-e49628e21438" providerId="ADAL" clId="{635DD1D7-5035-4016-8124-1490A0C3DEE3}" dt="2025-05-14T07:13:57.380" v="276" actId="962"/>
          <ac:picMkLst>
            <pc:docMk/>
            <pc:sldMk cId="3299085242" sldId="395"/>
            <ac:picMk id="6" creationId="{68A21FAD-6385-EEDB-3172-941013F7DAB9}"/>
          </ac:picMkLst>
        </pc:picChg>
        <pc:cxnChg chg="mod">
          <ac:chgData name="Ori Shemla" userId="7327b4b2-1972-42ef-a933-e49628e21438" providerId="ADAL" clId="{635DD1D7-5035-4016-8124-1490A0C3DEE3}" dt="2025-05-14T07:30:02.832" v="318" actId="208"/>
          <ac:cxnSpMkLst>
            <pc:docMk/>
            <pc:sldMk cId="3299085242" sldId="395"/>
            <ac:cxnSpMk id="13" creationId="{2A7CF356-6FE9-6DB6-007F-F52BEF0496AE}"/>
          </ac:cxnSpMkLst>
        </pc:cxnChg>
      </pc:sldChg>
      <pc:sldChg chg="addSp modSp add mod modShow">
        <pc:chgData name="Ori Shemla" userId="7327b4b2-1972-42ef-a933-e49628e21438" providerId="ADAL" clId="{635DD1D7-5035-4016-8124-1490A0C3DEE3}" dt="2025-05-14T07:33:54.813" v="327" actId="729"/>
        <pc:sldMkLst>
          <pc:docMk/>
          <pc:sldMk cId="1764749636" sldId="396"/>
        </pc:sldMkLst>
        <pc:spChg chg="mod">
          <ac:chgData name="Ori Shemla" userId="7327b4b2-1972-42ef-a933-e49628e21438" providerId="ADAL" clId="{635DD1D7-5035-4016-8124-1490A0C3DEE3}" dt="2025-05-14T07:30:32.648" v="322" actId="2085"/>
          <ac:spMkLst>
            <pc:docMk/>
            <pc:sldMk cId="1764749636" sldId="396"/>
            <ac:spMk id="14" creationId="{DC45C02F-0CD5-329D-6078-7836A20BC444}"/>
          </ac:spMkLst>
        </pc:spChg>
        <pc:spChg chg="mod">
          <ac:chgData name="Ori Shemla" userId="7327b4b2-1972-42ef-a933-e49628e21438" providerId="ADAL" clId="{635DD1D7-5035-4016-8124-1490A0C3DEE3}" dt="2025-05-14T07:29:57.020" v="317" actId="208"/>
          <ac:spMkLst>
            <pc:docMk/>
            <pc:sldMk cId="1764749636" sldId="396"/>
            <ac:spMk id="16" creationId="{C255280F-9863-D69E-DC7E-6AB48FE66DD7}"/>
          </ac:spMkLst>
        </pc:spChg>
        <pc:grpChg chg="ord">
          <ac:chgData name="Ori Shemla" userId="7327b4b2-1972-42ef-a933-e49628e21438" providerId="ADAL" clId="{635DD1D7-5035-4016-8124-1490A0C3DEE3}" dt="2025-05-14T07:14:21.168" v="286" actId="166"/>
          <ac:grpSpMkLst>
            <pc:docMk/>
            <pc:sldMk cId="1764749636" sldId="396"/>
            <ac:grpSpMk id="17" creationId="{220159D7-02C2-29BD-A214-E9B692DA034A}"/>
          </ac:grpSpMkLst>
        </pc:grpChg>
        <pc:picChg chg="add mod">
          <ac:chgData name="Ori Shemla" userId="7327b4b2-1972-42ef-a933-e49628e21438" providerId="ADAL" clId="{635DD1D7-5035-4016-8124-1490A0C3DEE3}" dt="2025-05-14T07:14:09.207" v="281" actId="962"/>
          <ac:picMkLst>
            <pc:docMk/>
            <pc:sldMk cId="1764749636" sldId="396"/>
            <ac:picMk id="4" creationId="{87BCB930-CB81-DAF9-40D2-99F6669D08C4}"/>
          </ac:picMkLst>
        </pc:picChg>
        <pc:picChg chg="add mod">
          <ac:chgData name="Ori Shemla" userId="7327b4b2-1972-42ef-a933-e49628e21438" providerId="ADAL" clId="{635DD1D7-5035-4016-8124-1490A0C3DEE3}" dt="2025-05-14T07:14:18.382" v="285" actId="1076"/>
          <ac:picMkLst>
            <pc:docMk/>
            <pc:sldMk cId="1764749636" sldId="396"/>
            <ac:picMk id="6" creationId="{BD642290-A22A-D3F0-42F8-07360143533F}"/>
          </ac:picMkLst>
        </pc:picChg>
        <pc:cxnChg chg="mod">
          <ac:chgData name="Ori Shemla" userId="7327b4b2-1972-42ef-a933-e49628e21438" providerId="ADAL" clId="{635DD1D7-5035-4016-8124-1490A0C3DEE3}" dt="2025-05-14T07:29:57.020" v="317" actId="208"/>
          <ac:cxnSpMkLst>
            <pc:docMk/>
            <pc:sldMk cId="1764749636" sldId="396"/>
            <ac:cxnSpMk id="13" creationId="{1A8363A0-CBDA-05E9-379E-5FA3D8375C64}"/>
          </ac:cxnSpMkLst>
        </pc:cxnChg>
      </pc:sldChg>
      <pc:sldChg chg="addSp modSp add mod modShow">
        <pc:chgData name="Ori Shemla" userId="7327b4b2-1972-42ef-a933-e49628e21438" providerId="ADAL" clId="{635DD1D7-5035-4016-8124-1490A0C3DEE3}" dt="2025-05-14T07:33:54.813" v="327" actId="729"/>
        <pc:sldMkLst>
          <pc:docMk/>
          <pc:sldMk cId="3328144528" sldId="397"/>
        </pc:sldMkLst>
        <pc:spChg chg="mod">
          <ac:chgData name="Ori Shemla" userId="7327b4b2-1972-42ef-a933-e49628e21438" providerId="ADAL" clId="{635DD1D7-5035-4016-8124-1490A0C3DEE3}" dt="2025-05-14T07:30:38.943" v="323" actId="2085"/>
          <ac:spMkLst>
            <pc:docMk/>
            <pc:sldMk cId="3328144528" sldId="397"/>
            <ac:spMk id="14" creationId="{E7E8B88E-CAE8-984B-138D-3541D003575D}"/>
          </ac:spMkLst>
        </pc:spChg>
        <pc:spChg chg="mod">
          <ac:chgData name="Ori Shemla" userId="7327b4b2-1972-42ef-a933-e49628e21438" providerId="ADAL" clId="{635DD1D7-5035-4016-8124-1490A0C3DEE3}" dt="2025-05-14T07:29:49.691" v="316" actId="208"/>
          <ac:spMkLst>
            <pc:docMk/>
            <pc:sldMk cId="3328144528" sldId="397"/>
            <ac:spMk id="16" creationId="{ADFE1197-81B8-D76C-377F-F4D6C6AF1496}"/>
          </ac:spMkLst>
        </pc:spChg>
        <pc:grpChg chg="ord">
          <ac:chgData name="Ori Shemla" userId="7327b4b2-1972-42ef-a933-e49628e21438" providerId="ADAL" clId="{635DD1D7-5035-4016-8124-1490A0C3DEE3}" dt="2025-05-14T07:14:35.514" v="295" actId="166"/>
          <ac:grpSpMkLst>
            <pc:docMk/>
            <pc:sldMk cId="3328144528" sldId="397"/>
            <ac:grpSpMk id="17" creationId="{9D924E00-EEA8-E5EA-ED91-045382C37A1B}"/>
          </ac:grpSpMkLst>
        </pc:grpChg>
        <pc:picChg chg="add mod">
          <ac:chgData name="Ori Shemla" userId="7327b4b2-1972-42ef-a933-e49628e21438" providerId="ADAL" clId="{635DD1D7-5035-4016-8124-1490A0C3DEE3}" dt="2025-05-14T07:14:26.980" v="290" actId="962"/>
          <ac:picMkLst>
            <pc:docMk/>
            <pc:sldMk cId="3328144528" sldId="397"/>
            <ac:picMk id="4" creationId="{3FF7D4F1-BA96-9D3B-FE31-EBB0BE151D9A}"/>
          </ac:picMkLst>
        </pc:picChg>
        <pc:picChg chg="add mod">
          <ac:chgData name="Ori Shemla" userId="7327b4b2-1972-42ef-a933-e49628e21438" providerId="ADAL" clId="{635DD1D7-5035-4016-8124-1490A0C3DEE3}" dt="2025-05-14T07:14:32.575" v="294" actId="962"/>
          <ac:picMkLst>
            <pc:docMk/>
            <pc:sldMk cId="3328144528" sldId="397"/>
            <ac:picMk id="6" creationId="{AEE1B39A-3884-9945-A249-BE5B24D2EDC4}"/>
          </ac:picMkLst>
        </pc:picChg>
        <pc:cxnChg chg="mod">
          <ac:chgData name="Ori Shemla" userId="7327b4b2-1972-42ef-a933-e49628e21438" providerId="ADAL" clId="{635DD1D7-5035-4016-8124-1490A0C3DEE3}" dt="2025-05-14T07:29:49.691" v="316" actId="208"/>
          <ac:cxnSpMkLst>
            <pc:docMk/>
            <pc:sldMk cId="3328144528" sldId="397"/>
            <ac:cxnSpMk id="13" creationId="{13DE95B5-07DA-B641-213C-BBCE6F3966D9}"/>
          </ac:cxnSpMkLst>
        </pc:cxnChg>
      </pc:sldChg>
      <pc:sldChg chg="addSp modSp add mod modShow">
        <pc:chgData name="Ori Shemla" userId="7327b4b2-1972-42ef-a933-e49628e21438" providerId="ADAL" clId="{635DD1D7-5035-4016-8124-1490A0C3DEE3}" dt="2025-05-14T07:33:54.813" v="327" actId="729"/>
        <pc:sldMkLst>
          <pc:docMk/>
          <pc:sldMk cId="695512355" sldId="398"/>
        </pc:sldMkLst>
        <pc:spChg chg="mod">
          <ac:chgData name="Ori Shemla" userId="7327b4b2-1972-42ef-a933-e49628e21438" providerId="ADAL" clId="{635DD1D7-5035-4016-8124-1490A0C3DEE3}" dt="2025-05-14T07:30:46.396" v="324" actId="2085"/>
          <ac:spMkLst>
            <pc:docMk/>
            <pc:sldMk cId="695512355" sldId="398"/>
            <ac:spMk id="14" creationId="{C6E85D4B-68E8-79B0-3299-49D036AB8612}"/>
          </ac:spMkLst>
        </pc:spChg>
        <pc:spChg chg="mod">
          <ac:chgData name="Ori Shemla" userId="7327b4b2-1972-42ef-a933-e49628e21438" providerId="ADAL" clId="{635DD1D7-5035-4016-8124-1490A0C3DEE3}" dt="2025-05-14T07:29:46.537" v="315" actId="208"/>
          <ac:spMkLst>
            <pc:docMk/>
            <pc:sldMk cId="695512355" sldId="398"/>
            <ac:spMk id="16" creationId="{66304417-6EB1-6868-8044-3F252084D051}"/>
          </ac:spMkLst>
        </pc:spChg>
        <pc:grpChg chg="ord">
          <ac:chgData name="Ori Shemla" userId="7327b4b2-1972-42ef-a933-e49628e21438" providerId="ADAL" clId="{635DD1D7-5035-4016-8124-1490A0C3DEE3}" dt="2025-05-14T07:15:10.606" v="304" actId="166"/>
          <ac:grpSpMkLst>
            <pc:docMk/>
            <pc:sldMk cId="695512355" sldId="398"/>
            <ac:grpSpMk id="17" creationId="{DC8B2DEA-36BA-0C8D-AA15-89AC0ABD0689}"/>
          </ac:grpSpMkLst>
        </pc:grpChg>
        <pc:picChg chg="add mod">
          <ac:chgData name="Ori Shemla" userId="7327b4b2-1972-42ef-a933-e49628e21438" providerId="ADAL" clId="{635DD1D7-5035-4016-8124-1490A0C3DEE3}" dt="2025-05-14T07:15:01.915" v="299" actId="962"/>
          <ac:picMkLst>
            <pc:docMk/>
            <pc:sldMk cId="695512355" sldId="398"/>
            <ac:picMk id="4" creationId="{AC27A8E3-6A0A-F5F9-5F4F-E6C601D9C5D8}"/>
          </ac:picMkLst>
        </pc:picChg>
        <pc:picChg chg="add mod">
          <ac:chgData name="Ori Shemla" userId="7327b4b2-1972-42ef-a933-e49628e21438" providerId="ADAL" clId="{635DD1D7-5035-4016-8124-1490A0C3DEE3}" dt="2025-05-14T07:15:08.346" v="303" actId="962"/>
          <ac:picMkLst>
            <pc:docMk/>
            <pc:sldMk cId="695512355" sldId="398"/>
            <ac:picMk id="6" creationId="{103428DE-79ED-2639-07D4-61D76933E701}"/>
          </ac:picMkLst>
        </pc:picChg>
        <pc:cxnChg chg="mod">
          <ac:chgData name="Ori Shemla" userId="7327b4b2-1972-42ef-a933-e49628e21438" providerId="ADAL" clId="{635DD1D7-5035-4016-8124-1490A0C3DEE3}" dt="2025-05-14T07:29:46.537" v="315" actId="208"/>
          <ac:cxnSpMkLst>
            <pc:docMk/>
            <pc:sldMk cId="695512355" sldId="398"/>
            <ac:cxnSpMk id="13" creationId="{F67CEED4-0632-4BAA-FC5B-6F6EFD21BC30}"/>
          </ac:cxnSpMkLst>
        </pc:cxnChg>
      </pc:sldChg>
      <pc:sldChg chg="addSp modSp add mod modShow">
        <pc:chgData name="Ori Shemla" userId="7327b4b2-1972-42ef-a933-e49628e21438" providerId="ADAL" clId="{635DD1D7-5035-4016-8124-1490A0C3DEE3}" dt="2025-05-14T07:34:12.862" v="329" actId="729"/>
        <pc:sldMkLst>
          <pc:docMk/>
          <pc:sldMk cId="1785925700" sldId="399"/>
        </pc:sldMkLst>
        <pc:spChg chg="mod">
          <ac:chgData name="Ori Shemla" userId="7327b4b2-1972-42ef-a933-e49628e21438" providerId="ADAL" clId="{635DD1D7-5035-4016-8124-1490A0C3DEE3}" dt="2025-05-14T07:30:57.321" v="325" actId="2085"/>
          <ac:spMkLst>
            <pc:docMk/>
            <pc:sldMk cId="1785925700" sldId="399"/>
            <ac:spMk id="14" creationId="{844B01BF-1CA6-1E8A-9E40-406BA88A2F07}"/>
          </ac:spMkLst>
        </pc:spChg>
        <pc:spChg chg="mod">
          <ac:chgData name="Ori Shemla" userId="7327b4b2-1972-42ef-a933-e49628e21438" providerId="ADAL" clId="{635DD1D7-5035-4016-8124-1490A0C3DEE3}" dt="2025-05-14T07:29:41.436" v="314" actId="208"/>
          <ac:spMkLst>
            <pc:docMk/>
            <pc:sldMk cId="1785925700" sldId="399"/>
            <ac:spMk id="16" creationId="{7A7BCE84-D34F-50EA-590F-7E97BA30C4BF}"/>
          </ac:spMkLst>
        </pc:spChg>
        <pc:grpChg chg="ord">
          <ac:chgData name="Ori Shemla" userId="7327b4b2-1972-42ef-a933-e49628e21438" providerId="ADAL" clId="{635DD1D7-5035-4016-8124-1490A0C3DEE3}" dt="2025-05-14T07:15:25.257" v="313" actId="166"/>
          <ac:grpSpMkLst>
            <pc:docMk/>
            <pc:sldMk cId="1785925700" sldId="399"/>
            <ac:grpSpMk id="17" creationId="{5C01AED0-D749-05E6-D04C-C02084468B9A}"/>
          </ac:grpSpMkLst>
        </pc:grpChg>
        <pc:picChg chg="add mod">
          <ac:chgData name="Ori Shemla" userId="7327b4b2-1972-42ef-a933-e49628e21438" providerId="ADAL" clId="{635DD1D7-5035-4016-8124-1490A0C3DEE3}" dt="2025-05-14T07:15:16.847" v="308" actId="962"/>
          <ac:picMkLst>
            <pc:docMk/>
            <pc:sldMk cId="1785925700" sldId="399"/>
            <ac:picMk id="4" creationId="{C077C618-BAB0-E4BC-162A-6F8286C73DF6}"/>
          </ac:picMkLst>
        </pc:picChg>
        <pc:picChg chg="add mod">
          <ac:chgData name="Ori Shemla" userId="7327b4b2-1972-42ef-a933-e49628e21438" providerId="ADAL" clId="{635DD1D7-5035-4016-8124-1490A0C3DEE3}" dt="2025-05-14T07:15:22.981" v="312" actId="962"/>
          <ac:picMkLst>
            <pc:docMk/>
            <pc:sldMk cId="1785925700" sldId="399"/>
            <ac:picMk id="6" creationId="{8156AB3B-B1B5-6F3F-7A10-41365815531E}"/>
          </ac:picMkLst>
        </pc:picChg>
        <pc:cxnChg chg="mod">
          <ac:chgData name="Ori Shemla" userId="7327b4b2-1972-42ef-a933-e49628e21438" providerId="ADAL" clId="{635DD1D7-5035-4016-8124-1490A0C3DEE3}" dt="2025-05-14T07:29:41.436" v="314" actId="208"/>
          <ac:cxnSpMkLst>
            <pc:docMk/>
            <pc:sldMk cId="1785925700" sldId="399"/>
            <ac:cxnSpMk id="13" creationId="{A476D2B6-DDE0-C0BD-B22C-5A6D8BC5AA70}"/>
          </ac:cxnSpMkLst>
        </pc:cxnChg>
      </pc:sldChg>
      <pc:sldChg chg="modSp add mod">
        <pc:chgData name="Ori Shemla" userId="7327b4b2-1972-42ef-a933-e49628e21438" providerId="ADAL" clId="{635DD1D7-5035-4016-8124-1490A0C3DEE3}" dt="2025-05-14T07:34:56.622" v="334" actId="20577"/>
        <pc:sldMkLst>
          <pc:docMk/>
          <pc:sldMk cId="2192267660" sldId="400"/>
        </pc:sldMkLst>
        <pc:spChg chg="mod">
          <ac:chgData name="Ori Shemla" userId="7327b4b2-1972-42ef-a933-e49628e21438" providerId="ADAL" clId="{635DD1D7-5035-4016-8124-1490A0C3DEE3}" dt="2025-05-14T07:34:56.622" v="334" actId="20577"/>
          <ac:spMkLst>
            <pc:docMk/>
            <pc:sldMk cId="2192267660" sldId="400"/>
            <ac:spMk id="5" creationId="{FFF76AA6-FE23-2A15-F4A1-C7F28DADC51B}"/>
          </ac:spMkLst>
        </pc:spChg>
      </pc:sldChg>
      <pc:sldChg chg="add">
        <pc:chgData name="Ori Shemla" userId="7327b4b2-1972-42ef-a933-e49628e21438" providerId="ADAL" clId="{635DD1D7-5035-4016-8124-1490A0C3DEE3}" dt="2025-05-14T07:35:19.287" v="335"/>
        <pc:sldMkLst>
          <pc:docMk/>
          <pc:sldMk cId="3446158258" sldId="401"/>
        </pc:sldMkLst>
      </pc:sldChg>
      <pc:sldChg chg="addSp delSp modSp add mod">
        <pc:chgData name="Ori Shemla" userId="7327b4b2-1972-42ef-a933-e49628e21438" providerId="ADAL" clId="{635DD1D7-5035-4016-8124-1490A0C3DEE3}" dt="2025-05-14T13:53:13.005" v="419" actId="20577"/>
        <pc:sldMkLst>
          <pc:docMk/>
          <pc:sldMk cId="1213606395" sldId="402"/>
        </pc:sldMkLst>
        <pc:spChg chg="mod">
          <ac:chgData name="Ori Shemla" userId="7327b4b2-1972-42ef-a933-e49628e21438" providerId="ADAL" clId="{635DD1D7-5035-4016-8124-1490A0C3DEE3}" dt="2025-05-14T13:53:13.005" v="419" actId="20577"/>
          <ac:spMkLst>
            <pc:docMk/>
            <pc:sldMk cId="1213606395" sldId="402"/>
            <ac:spMk id="53" creationId="{FE0581B2-3EC5-2990-F218-9FE970C04289}"/>
          </ac:spMkLst>
        </pc:spChg>
        <pc:picChg chg="add mod">
          <ac:chgData name="Ori Shemla" userId="7327b4b2-1972-42ef-a933-e49628e21438" providerId="ADAL" clId="{635DD1D7-5035-4016-8124-1490A0C3DEE3}" dt="2025-05-14T13:00:37.563" v="387" actId="962"/>
          <ac:picMkLst>
            <pc:docMk/>
            <pc:sldMk cId="1213606395" sldId="402"/>
            <ac:picMk id="15" creationId="{86A2F560-4BF8-BADF-A23F-1BFF8E080387}"/>
          </ac:picMkLst>
        </pc:picChg>
        <pc:picChg chg="add mod">
          <ac:chgData name="Ori Shemla" userId="7327b4b2-1972-42ef-a933-e49628e21438" providerId="ADAL" clId="{635DD1D7-5035-4016-8124-1490A0C3DEE3}" dt="2025-05-14T13:50:39.434" v="391" actId="27614"/>
          <ac:picMkLst>
            <pc:docMk/>
            <pc:sldMk cId="1213606395" sldId="402"/>
            <ac:picMk id="18" creationId="{6E424FB5-7CE7-5E80-9DCE-AAEF24917E89}"/>
          </ac:picMkLst>
        </pc:picChg>
      </pc:sldChg>
      <pc:sldChg chg="addSp delSp modSp add mod">
        <pc:chgData name="Ori Shemla" userId="7327b4b2-1972-42ef-a933-e49628e21438" providerId="ADAL" clId="{635DD1D7-5035-4016-8124-1490A0C3DEE3}" dt="2025-05-14T13:54:07.580" v="435" actId="1076"/>
        <pc:sldMkLst>
          <pc:docMk/>
          <pc:sldMk cId="3585063320" sldId="403"/>
        </pc:sldMkLst>
        <pc:spChg chg="mod">
          <ac:chgData name="Ori Shemla" userId="7327b4b2-1972-42ef-a933-e49628e21438" providerId="ADAL" clId="{635DD1D7-5035-4016-8124-1490A0C3DEE3}" dt="2025-05-14T13:53:25.957" v="425" actId="20577"/>
          <ac:spMkLst>
            <pc:docMk/>
            <pc:sldMk cId="3585063320" sldId="403"/>
            <ac:spMk id="53" creationId="{9CFA09CD-639C-124A-C97C-6CD3C239B92F}"/>
          </ac:spMkLst>
        </pc:spChg>
        <pc:picChg chg="add mod">
          <ac:chgData name="Ori Shemla" userId="7327b4b2-1972-42ef-a933-e49628e21438" providerId="ADAL" clId="{635DD1D7-5035-4016-8124-1490A0C3DEE3}" dt="2025-05-14T13:53:46.501" v="430" actId="1076"/>
          <ac:picMkLst>
            <pc:docMk/>
            <pc:sldMk cId="3585063320" sldId="403"/>
            <ac:picMk id="4" creationId="{0493E16A-AEF3-B49B-F652-691AC47F3183}"/>
          </ac:picMkLst>
        </pc:picChg>
        <pc:picChg chg="add mod">
          <ac:chgData name="Ori Shemla" userId="7327b4b2-1972-42ef-a933-e49628e21438" providerId="ADAL" clId="{635DD1D7-5035-4016-8124-1490A0C3DEE3}" dt="2025-05-14T13:54:07.580" v="435" actId="1076"/>
          <ac:picMkLst>
            <pc:docMk/>
            <pc:sldMk cId="3585063320" sldId="403"/>
            <ac:picMk id="6" creationId="{8EEB624E-AB1B-B3EE-64D3-5CC20555F59F}"/>
          </ac:picMkLst>
        </pc:picChg>
      </pc:sldChg>
      <pc:sldChg chg="addSp delSp modSp add mod">
        <pc:chgData name="Ori Shemla" userId="7327b4b2-1972-42ef-a933-e49628e21438" providerId="ADAL" clId="{635DD1D7-5035-4016-8124-1490A0C3DEE3}" dt="2025-05-14T13:55:06.964" v="458" actId="1076"/>
        <pc:sldMkLst>
          <pc:docMk/>
          <pc:sldMk cId="416769806" sldId="404"/>
        </pc:sldMkLst>
        <pc:spChg chg="mod">
          <ac:chgData name="Ori Shemla" userId="7327b4b2-1972-42ef-a933-e49628e21438" providerId="ADAL" clId="{635DD1D7-5035-4016-8124-1490A0C3DEE3}" dt="2025-05-14T13:54:18.232" v="445" actId="20577"/>
          <ac:spMkLst>
            <pc:docMk/>
            <pc:sldMk cId="416769806" sldId="404"/>
            <ac:spMk id="53" creationId="{4DA86356-700C-514B-D88E-8DBFCB0B1D24}"/>
          </ac:spMkLst>
        </pc:spChg>
        <pc:picChg chg="add mod">
          <ac:chgData name="Ori Shemla" userId="7327b4b2-1972-42ef-a933-e49628e21438" providerId="ADAL" clId="{635DD1D7-5035-4016-8124-1490A0C3DEE3}" dt="2025-05-14T13:54:50.784" v="454" actId="962"/>
          <ac:picMkLst>
            <pc:docMk/>
            <pc:sldMk cId="416769806" sldId="404"/>
            <ac:picMk id="8" creationId="{CC9D4DD1-4BC4-D994-05DA-C86630980CE0}"/>
          </ac:picMkLst>
        </pc:picChg>
        <pc:picChg chg="add mod">
          <ac:chgData name="Ori Shemla" userId="7327b4b2-1972-42ef-a933-e49628e21438" providerId="ADAL" clId="{635DD1D7-5035-4016-8124-1490A0C3DEE3}" dt="2025-05-14T13:55:06.964" v="458" actId="1076"/>
          <ac:picMkLst>
            <pc:docMk/>
            <pc:sldMk cId="416769806" sldId="404"/>
            <ac:picMk id="10" creationId="{31B16A94-F49F-7462-E10B-A1E0582F40DB}"/>
          </ac:picMkLst>
        </pc:picChg>
      </pc:sldChg>
    </pc:docChg>
  </pc:docChgLst>
  <pc:docChgLst>
    <pc:chgData name="Ori Shemla" userId="7327b4b2-1972-42ef-a933-e49628e21438" providerId="ADAL" clId="{1D92D6C8-0F60-428F-A8CD-040994FA22CF}"/>
    <pc:docChg chg="modSld">
      <pc:chgData name="Ori Shemla" userId="7327b4b2-1972-42ef-a933-e49628e21438" providerId="ADAL" clId="{1D92D6C8-0F60-428F-A8CD-040994FA22CF}" dt="2025-06-10T07:21:44.891" v="0" actId="14734"/>
      <pc:docMkLst>
        <pc:docMk/>
      </pc:docMkLst>
      <pc:sldChg chg="modSp mod">
        <pc:chgData name="Ori Shemla" userId="7327b4b2-1972-42ef-a933-e49628e21438" providerId="ADAL" clId="{1D92D6C8-0F60-428F-A8CD-040994FA22CF}" dt="2025-06-10T07:21:44.891" v="0" actId="14734"/>
        <pc:sldMkLst>
          <pc:docMk/>
          <pc:sldMk cId="449683257" sldId="387"/>
        </pc:sldMkLst>
        <pc:graphicFrameChg chg="modGraphic">
          <ac:chgData name="Ori Shemla" userId="7327b4b2-1972-42ef-a933-e49628e21438" providerId="ADAL" clId="{1D92D6C8-0F60-428F-A8CD-040994FA22CF}" dt="2025-06-10T07:21:44.891" v="0" actId="14734"/>
          <ac:graphicFrameMkLst>
            <pc:docMk/>
            <pc:sldMk cId="449683257" sldId="387"/>
            <ac:graphicFrameMk id="7" creationId="{099B6537-1D84-B00A-60DF-B6AACB9E6EFE}"/>
          </ac:graphicFrameMkLst>
        </pc:graphicFrameChg>
      </pc:sldChg>
    </pc:docChg>
  </pc:docChgLst>
  <pc:docChgLst>
    <pc:chgData name="Ori Shemla" userId="7327b4b2-1972-42ef-a933-e49628e21438" providerId="ADAL" clId="{2591AE82-7B4B-4674-9331-A97ACABE76BC}"/>
    <pc:docChg chg="undo custSel addSld delSld modSld">
      <pc:chgData name="Ori Shemla" userId="7327b4b2-1972-42ef-a933-e49628e21438" providerId="ADAL" clId="{2591AE82-7B4B-4674-9331-A97ACABE76BC}" dt="2025-04-24T10:14:52.286" v="963" actId="20577"/>
      <pc:docMkLst>
        <pc:docMk/>
      </pc:docMkLst>
      <pc:sldChg chg="addSp delSp modSp mod">
        <pc:chgData name="Ori Shemla" userId="7327b4b2-1972-42ef-a933-e49628e21438" providerId="ADAL" clId="{2591AE82-7B4B-4674-9331-A97ACABE76BC}" dt="2025-04-23T12:45:08.243" v="4" actId="27614"/>
        <pc:sldMkLst>
          <pc:docMk/>
          <pc:sldMk cId="1345296116" sldId="276"/>
        </pc:sldMkLst>
      </pc:sldChg>
      <pc:sldChg chg="addSp delSp modSp mod">
        <pc:chgData name="Ori Shemla" userId="7327b4b2-1972-42ef-a933-e49628e21438" providerId="ADAL" clId="{2591AE82-7B4B-4674-9331-A97ACABE76BC}" dt="2025-04-24T08:42:19.046" v="651" actId="478"/>
        <pc:sldMkLst>
          <pc:docMk/>
          <pc:sldMk cId="4113097546" sldId="321"/>
        </pc:sldMkLst>
      </pc:sldChg>
      <pc:sldChg chg="addSp delSp modSp mod">
        <pc:chgData name="Ori Shemla" userId="7327b4b2-1972-42ef-a933-e49628e21438" providerId="ADAL" clId="{2591AE82-7B4B-4674-9331-A97ACABE76BC}" dt="2025-04-23T12:49:02.212" v="163" actId="1076"/>
        <pc:sldMkLst>
          <pc:docMk/>
          <pc:sldMk cId="785412173" sldId="333"/>
        </pc:sldMkLst>
      </pc:sldChg>
      <pc:sldChg chg="addSp delSp modSp mod">
        <pc:chgData name="Ori Shemla" userId="7327b4b2-1972-42ef-a933-e49628e21438" providerId="ADAL" clId="{2591AE82-7B4B-4674-9331-A97ACABE76BC}" dt="2025-04-23T12:51:29.809" v="249" actId="1076"/>
        <pc:sldMkLst>
          <pc:docMk/>
          <pc:sldMk cId="3306920468" sldId="334"/>
        </pc:sldMkLst>
      </pc:sldChg>
      <pc:sldChg chg="addSp delSp modSp mod">
        <pc:chgData name="Ori Shemla" userId="7327b4b2-1972-42ef-a933-e49628e21438" providerId="ADAL" clId="{2591AE82-7B4B-4674-9331-A97ACABE76BC}" dt="2025-04-23T12:47:08.929" v="95" actId="1076"/>
        <pc:sldMkLst>
          <pc:docMk/>
          <pc:sldMk cId="2662686765" sldId="335"/>
        </pc:sldMkLst>
      </pc:sldChg>
      <pc:sldChg chg="addSp delSp modSp mod">
        <pc:chgData name="Ori Shemla" userId="7327b4b2-1972-42ef-a933-e49628e21438" providerId="ADAL" clId="{2591AE82-7B4B-4674-9331-A97ACABE76BC}" dt="2025-04-23T12:46:14.348" v="64" actId="962"/>
        <pc:sldMkLst>
          <pc:docMk/>
          <pc:sldMk cId="461049524" sldId="336"/>
        </pc:sldMkLst>
      </pc:sldChg>
      <pc:sldChg chg="addSp delSp modSp mod">
        <pc:chgData name="Ori Shemla" userId="7327b4b2-1972-42ef-a933-e49628e21438" providerId="ADAL" clId="{2591AE82-7B4B-4674-9331-A97ACABE76BC}" dt="2025-04-23T12:47:01.581" v="94" actId="1076"/>
        <pc:sldMkLst>
          <pc:docMk/>
          <pc:sldMk cId="940578320" sldId="337"/>
        </pc:sldMkLst>
      </pc:sldChg>
      <pc:sldChg chg="addSp delSp modSp mod">
        <pc:chgData name="Ori Shemla" userId="7327b4b2-1972-42ef-a933-e49628e21438" providerId="ADAL" clId="{2591AE82-7B4B-4674-9331-A97ACABE76BC}" dt="2025-04-23T12:49:38.688" v="180" actId="1076"/>
        <pc:sldMkLst>
          <pc:docMk/>
          <pc:sldMk cId="2764077290" sldId="338"/>
        </pc:sldMkLst>
      </pc:sldChg>
      <pc:sldChg chg="addSp delSp modSp mod">
        <pc:chgData name="Ori Shemla" userId="7327b4b2-1972-42ef-a933-e49628e21438" providerId="ADAL" clId="{2591AE82-7B4B-4674-9331-A97ACABE76BC}" dt="2025-04-23T12:52:49.043" v="267" actId="1076"/>
        <pc:sldMkLst>
          <pc:docMk/>
          <pc:sldMk cId="4269610577" sldId="339"/>
        </pc:sldMkLst>
      </pc:sldChg>
      <pc:sldChg chg="addSp delSp modSp mod">
        <pc:chgData name="Ori Shemla" userId="7327b4b2-1972-42ef-a933-e49628e21438" providerId="ADAL" clId="{2591AE82-7B4B-4674-9331-A97ACABE76BC}" dt="2025-04-23T12:46:22.231" v="68" actId="27614"/>
        <pc:sldMkLst>
          <pc:docMk/>
          <pc:sldMk cId="782943495" sldId="340"/>
        </pc:sldMkLst>
      </pc:sldChg>
      <pc:sldChg chg="addSp delSp modSp mod">
        <pc:chgData name="Ori Shemla" userId="7327b4b2-1972-42ef-a933-e49628e21438" providerId="ADAL" clId="{2591AE82-7B4B-4674-9331-A97ACABE76BC}" dt="2025-04-23T12:47:33.782" v="112" actId="1076"/>
        <pc:sldMkLst>
          <pc:docMk/>
          <pc:sldMk cId="1956781681" sldId="341"/>
        </pc:sldMkLst>
      </pc:sldChg>
      <pc:sldChg chg="addSp delSp modSp mod">
        <pc:chgData name="Ori Shemla" userId="7327b4b2-1972-42ef-a933-e49628e21438" providerId="ADAL" clId="{2591AE82-7B4B-4674-9331-A97ACABE76BC}" dt="2025-04-23T12:50:10.357" v="198" actId="1076"/>
        <pc:sldMkLst>
          <pc:docMk/>
          <pc:sldMk cId="1474482111" sldId="342"/>
        </pc:sldMkLst>
      </pc:sldChg>
      <pc:sldChg chg="addSp delSp modSp mod">
        <pc:chgData name="Ori Shemla" userId="7327b4b2-1972-42ef-a933-e49628e21438" providerId="ADAL" clId="{2591AE82-7B4B-4674-9331-A97ACABE76BC}" dt="2025-04-23T12:53:10.099" v="284" actId="1076"/>
        <pc:sldMkLst>
          <pc:docMk/>
          <pc:sldMk cId="2124033482" sldId="343"/>
        </pc:sldMkLst>
      </pc:sldChg>
      <pc:sldChg chg="addSp delSp modSp del mod">
        <pc:chgData name="Ori Shemla" userId="7327b4b2-1972-42ef-a933-e49628e21438" providerId="ADAL" clId="{2591AE82-7B4B-4674-9331-A97ACABE76BC}" dt="2025-04-24T09:10:43.364" v="931" actId="47"/>
        <pc:sldMkLst>
          <pc:docMk/>
          <pc:sldMk cId="2863586161" sldId="344"/>
        </pc:sldMkLst>
      </pc:sldChg>
      <pc:sldChg chg="addSp delSp modSp del mod modShow">
        <pc:chgData name="Ori Shemla" userId="7327b4b2-1972-42ef-a933-e49628e21438" providerId="ADAL" clId="{2591AE82-7B4B-4674-9331-A97ACABE76BC}" dt="2025-04-24T09:58:31.220" v="958" actId="47"/>
        <pc:sldMkLst>
          <pc:docMk/>
          <pc:sldMk cId="1627658740" sldId="345"/>
        </pc:sldMkLst>
      </pc:sldChg>
      <pc:sldChg chg="addSp delSp modSp del mod modShow">
        <pc:chgData name="Ori Shemla" userId="7327b4b2-1972-42ef-a933-e49628e21438" providerId="ADAL" clId="{2591AE82-7B4B-4674-9331-A97ACABE76BC}" dt="2025-04-24T09:58:31.220" v="958" actId="47"/>
        <pc:sldMkLst>
          <pc:docMk/>
          <pc:sldMk cId="3404495800" sldId="346"/>
        </pc:sldMkLst>
      </pc:sldChg>
      <pc:sldChg chg="addSp delSp modSp del mod modShow">
        <pc:chgData name="Ori Shemla" userId="7327b4b2-1972-42ef-a933-e49628e21438" providerId="ADAL" clId="{2591AE82-7B4B-4674-9331-A97ACABE76BC}" dt="2025-04-24T09:58:31.220" v="958" actId="47"/>
        <pc:sldMkLst>
          <pc:docMk/>
          <pc:sldMk cId="3372356534" sldId="347"/>
        </pc:sldMkLst>
      </pc:sldChg>
      <pc:sldChg chg="addSp delSp modSp mod">
        <pc:chgData name="Ori Shemla" userId="7327b4b2-1972-42ef-a933-e49628e21438" providerId="ADAL" clId="{2591AE82-7B4B-4674-9331-A97ACABE76BC}" dt="2025-04-23T12:46:37.795" v="77" actId="27614"/>
        <pc:sldMkLst>
          <pc:docMk/>
          <pc:sldMk cId="3800374664" sldId="348"/>
        </pc:sldMkLst>
      </pc:sldChg>
      <pc:sldChg chg="addSp delSp modSp mod">
        <pc:chgData name="Ori Shemla" userId="7327b4b2-1972-42ef-a933-e49628e21438" providerId="ADAL" clId="{2591AE82-7B4B-4674-9331-A97ACABE76BC}" dt="2025-04-23T12:48:26.032" v="146" actId="1076"/>
        <pc:sldMkLst>
          <pc:docMk/>
          <pc:sldMk cId="1769827222" sldId="349"/>
        </pc:sldMkLst>
      </pc:sldChg>
      <pc:sldChg chg="addSp delSp modSp mod">
        <pc:chgData name="Ori Shemla" userId="7327b4b2-1972-42ef-a933-e49628e21438" providerId="ADAL" clId="{2591AE82-7B4B-4674-9331-A97ACABE76BC}" dt="2025-04-23T14:13:00.254" v="323" actId="1035"/>
        <pc:sldMkLst>
          <pc:docMk/>
          <pc:sldMk cId="3453679754" sldId="350"/>
        </pc:sldMkLst>
      </pc:sldChg>
      <pc:sldChg chg="addSp delSp modSp mod">
        <pc:chgData name="Ori Shemla" userId="7327b4b2-1972-42ef-a933-e49628e21438" providerId="ADAL" clId="{2591AE82-7B4B-4674-9331-A97ACABE76BC}" dt="2025-04-23T12:53:54.484" v="319" actId="1076"/>
        <pc:sldMkLst>
          <pc:docMk/>
          <pc:sldMk cId="1591786345" sldId="351"/>
        </pc:sldMkLst>
      </pc:sldChg>
      <pc:sldChg chg="addSp delSp modSp add mod">
        <pc:chgData name="Ori Shemla" userId="7327b4b2-1972-42ef-a933-e49628e21438" providerId="ADAL" clId="{2591AE82-7B4B-4674-9331-A97ACABE76BC}" dt="2025-04-24T09:09:18.217" v="921" actId="21"/>
        <pc:sldMkLst>
          <pc:docMk/>
          <pc:sldMk cId="1693045262" sldId="352"/>
        </pc:sldMkLst>
        <pc:spChg chg="mod">
          <ac:chgData name="Ori Shemla" userId="7327b4b2-1972-42ef-a933-e49628e21438" providerId="ADAL" clId="{2591AE82-7B4B-4674-9331-A97ACABE76BC}" dt="2025-04-23T15:18:44.366" v="332" actId="20577"/>
          <ac:spMkLst>
            <pc:docMk/>
            <pc:sldMk cId="1693045262" sldId="352"/>
            <ac:spMk id="53" creationId="{B9413460-A99B-3B33-DC6B-1C5C175292E8}"/>
          </ac:spMkLst>
        </pc:spChg>
      </pc:sldChg>
      <pc:sldChg chg="addSp delSp modSp add del mod">
        <pc:chgData name="Ori Shemla" userId="7327b4b2-1972-42ef-a933-e49628e21438" providerId="ADAL" clId="{2591AE82-7B4B-4674-9331-A97ACABE76BC}" dt="2025-04-24T08:54:35.721" v="752" actId="47"/>
        <pc:sldMkLst>
          <pc:docMk/>
          <pc:sldMk cId="3446015996" sldId="353"/>
        </pc:sldMkLst>
      </pc:sldChg>
      <pc:sldChg chg="add del">
        <pc:chgData name="Ori Shemla" userId="7327b4b2-1972-42ef-a933-e49628e21438" providerId="ADAL" clId="{2591AE82-7B4B-4674-9331-A97ACABE76BC}" dt="2025-04-24T08:30:32.274" v="601" actId="47"/>
        <pc:sldMkLst>
          <pc:docMk/>
          <pc:sldMk cId="4166089729" sldId="353"/>
        </pc:sldMkLst>
      </pc:sldChg>
      <pc:sldChg chg="add del">
        <pc:chgData name="Ori Shemla" userId="7327b4b2-1972-42ef-a933-e49628e21438" providerId="ADAL" clId="{2591AE82-7B4B-4674-9331-A97ACABE76BC}" dt="2025-04-24T08:44:24.646" v="680" actId="47"/>
        <pc:sldMkLst>
          <pc:docMk/>
          <pc:sldMk cId="530722730" sldId="354"/>
        </pc:sldMkLst>
      </pc:sldChg>
      <pc:sldChg chg="add del">
        <pc:chgData name="Ori Shemla" userId="7327b4b2-1972-42ef-a933-e49628e21438" providerId="ADAL" clId="{2591AE82-7B4B-4674-9331-A97ACABE76BC}" dt="2025-04-24T08:44:28.536" v="681" actId="47"/>
        <pc:sldMkLst>
          <pc:docMk/>
          <pc:sldMk cId="1868393434" sldId="355"/>
        </pc:sldMkLst>
      </pc:sldChg>
      <pc:sldChg chg="add del">
        <pc:chgData name="Ori Shemla" userId="7327b4b2-1972-42ef-a933-e49628e21438" providerId="ADAL" clId="{2591AE82-7B4B-4674-9331-A97ACABE76BC}" dt="2025-04-24T08:44:37.854" v="684" actId="47"/>
        <pc:sldMkLst>
          <pc:docMk/>
          <pc:sldMk cId="1581772452" sldId="356"/>
        </pc:sldMkLst>
      </pc:sldChg>
      <pc:sldChg chg="add del">
        <pc:chgData name="Ori Shemla" userId="7327b4b2-1972-42ef-a933-e49628e21438" providerId="ADAL" clId="{2591AE82-7B4B-4674-9331-A97ACABE76BC}" dt="2025-04-24T08:44:43.148" v="686" actId="47"/>
        <pc:sldMkLst>
          <pc:docMk/>
          <pc:sldMk cId="670782420" sldId="357"/>
        </pc:sldMkLst>
      </pc:sldChg>
      <pc:sldChg chg="add mod modShow">
        <pc:chgData name="Ori Shemla" userId="7327b4b2-1972-42ef-a933-e49628e21438" providerId="ADAL" clId="{2591AE82-7B4B-4674-9331-A97ACABE76BC}" dt="2025-04-24T08:41:20.634" v="644" actId="729"/>
        <pc:sldMkLst>
          <pc:docMk/>
          <pc:sldMk cId="174099379" sldId="358"/>
        </pc:sldMkLst>
      </pc:sldChg>
      <pc:sldChg chg="addSp delSp modSp add">
        <pc:chgData name="Ori Shemla" userId="7327b4b2-1972-42ef-a933-e49628e21438" providerId="ADAL" clId="{2591AE82-7B4B-4674-9331-A97ACABE76BC}" dt="2025-04-24T08:58:59.733" v="776"/>
        <pc:sldMkLst>
          <pc:docMk/>
          <pc:sldMk cId="1588055620" sldId="359"/>
        </pc:sldMkLst>
      </pc:sldChg>
      <pc:sldChg chg="addSp delSp modSp add mod">
        <pc:chgData name="Ori Shemla" userId="7327b4b2-1972-42ef-a933-e49628e21438" providerId="ADAL" clId="{2591AE82-7B4B-4674-9331-A97ACABE76BC}" dt="2025-04-24T08:59:29.866" v="780"/>
        <pc:sldMkLst>
          <pc:docMk/>
          <pc:sldMk cId="2088949939" sldId="360"/>
        </pc:sldMkLst>
      </pc:sldChg>
      <pc:sldChg chg="addSp delSp modSp add mod">
        <pc:chgData name="Ori Shemla" userId="7327b4b2-1972-42ef-a933-e49628e21438" providerId="ADAL" clId="{2591AE82-7B4B-4674-9331-A97ACABE76BC}" dt="2025-04-24T10:14:31.910" v="960" actId="20577"/>
        <pc:sldMkLst>
          <pc:docMk/>
          <pc:sldMk cId="2526930207" sldId="361"/>
        </pc:sldMkLst>
      </pc:sldChg>
      <pc:sldChg chg="addSp delSp modSp add mod">
        <pc:chgData name="Ori Shemla" userId="7327b4b2-1972-42ef-a933-e49628e21438" providerId="ADAL" clId="{2591AE82-7B4B-4674-9331-A97ACABE76BC}" dt="2025-04-24T08:59:44.374" v="784"/>
        <pc:sldMkLst>
          <pc:docMk/>
          <pc:sldMk cId="3269624691" sldId="362"/>
        </pc:sldMkLst>
      </pc:sldChg>
      <pc:sldChg chg="addSp delSp modSp add mod">
        <pc:chgData name="Ori Shemla" userId="7327b4b2-1972-42ef-a933-e49628e21438" providerId="ADAL" clId="{2591AE82-7B4B-4674-9331-A97ACABE76BC}" dt="2025-04-24T10:14:26.015" v="959" actId="20577"/>
        <pc:sldMkLst>
          <pc:docMk/>
          <pc:sldMk cId="3232750350" sldId="363"/>
        </pc:sldMkLst>
      </pc:sldChg>
      <pc:sldChg chg="addSp delSp modSp add mod">
        <pc:chgData name="Ori Shemla" userId="7327b4b2-1972-42ef-a933-e49628e21438" providerId="ADAL" clId="{2591AE82-7B4B-4674-9331-A97ACABE76BC}" dt="2025-04-24T09:00:01.799" v="788"/>
        <pc:sldMkLst>
          <pc:docMk/>
          <pc:sldMk cId="849118160" sldId="364"/>
        </pc:sldMkLst>
      </pc:sldChg>
      <pc:sldChg chg="addSp delSp modSp add mod">
        <pc:chgData name="Ori Shemla" userId="7327b4b2-1972-42ef-a933-e49628e21438" providerId="ADAL" clId="{2591AE82-7B4B-4674-9331-A97ACABE76BC}" dt="2025-04-24T10:14:48.046" v="962" actId="20577"/>
        <pc:sldMkLst>
          <pc:docMk/>
          <pc:sldMk cId="1895361485" sldId="365"/>
        </pc:sldMkLst>
      </pc:sldChg>
      <pc:sldChg chg="addSp delSp modSp add mod">
        <pc:chgData name="Ori Shemla" userId="7327b4b2-1972-42ef-a933-e49628e21438" providerId="ADAL" clId="{2591AE82-7B4B-4674-9331-A97ACABE76BC}" dt="2025-04-24T09:00:25.079" v="794"/>
        <pc:sldMkLst>
          <pc:docMk/>
          <pc:sldMk cId="1052323670" sldId="366"/>
        </pc:sldMkLst>
      </pc:sldChg>
      <pc:sldChg chg="addSp delSp modSp add mod">
        <pc:chgData name="Ori Shemla" userId="7327b4b2-1972-42ef-a933-e49628e21438" providerId="ADAL" clId="{2591AE82-7B4B-4674-9331-A97ACABE76BC}" dt="2025-04-24T10:14:52.286" v="963" actId="20577"/>
        <pc:sldMkLst>
          <pc:docMk/>
          <pc:sldMk cId="2404406446" sldId="367"/>
        </pc:sldMkLst>
      </pc:sldChg>
      <pc:sldChg chg="add mod modShow">
        <pc:chgData name="Ori Shemla" userId="7327b4b2-1972-42ef-a933-e49628e21438" providerId="ADAL" clId="{2591AE82-7B4B-4674-9331-A97ACABE76BC}" dt="2025-04-24T08:44:55.411" v="689" actId="729"/>
        <pc:sldMkLst>
          <pc:docMk/>
          <pc:sldMk cId="1522535011" sldId="368"/>
        </pc:sldMkLst>
      </pc:sldChg>
      <pc:sldChg chg="add del">
        <pc:chgData name="Ori Shemla" userId="7327b4b2-1972-42ef-a933-e49628e21438" providerId="ADAL" clId="{2591AE82-7B4B-4674-9331-A97ACABE76BC}" dt="2025-04-24T08:44:51.476" v="688" actId="47"/>
        <pc:sldMkLst>
          <pc:docMk/>
          <pc:sldMk cId="577203850" sldId="369"/>
        </pc:sldMkLst>
      </pc:sldChg>
      <pc:sldChg chg="addSp delSp modSp add mod">
        <pc:chgData name="Ori Shemla" userId="7327b4b2-1972-42ef-a933-e49628e21438" providerId="ADAL" clId="{2591AE82-7B4B-4674-9331-A97ACABE76BC}" dt="2025-04-24T10:14:36.543" v="961" actId="20577"/>
        <pc:sldMkLst>
          <pc:docMk/>
          <pc:sldMk cId="994312720" sldId="369"/>
        </pc:sldMkLst>
      </pc:sldChg>
      <pc:sldChg chg="addSp delSp modSp add mod">
        <pc:chgData name="Ori Shemla" userId="7327b4b2-1972-42ef-a933-e49628e21438" providerId="ADAL" clId="{2591AE82-7B4B-4674-9331-A97ACABE76BC}" dt="2025-04-24T09:10:52.668" v="933"/>
        <pc:sldMkLst>
          <pc:docMk/>
          <pc:sldMk cId="3324850423" sldId="370"/>
        </pc:sldMkLst>
        <pc:spChg chg="mod">
          <ac:chgData name="Ori Shemla" userId="7327b4b2-1972-42ef-a933-e49628e21438" providerId="ADAL" clId="{2591AE82-7B4B-4674-9331-A97ACABE76BC}" dt="2025-04-24T09:10:38.909" v="930"/>
          <ac:spMkLst>
            <pc:docMk/>
            <pc:sldMk cId="3324850423" sldId="370"/>
            <ac:spMk id="53" creationId="{1EE3AC68-8C6E-C58C-C826-26F6B0BAEA95}"/>
          </ac:spMkLst>
        </pc:spChg>
      </pc:sldChg>
      <pc:sldChg chg="addSp delSp modSp add mod">
        <pc:chgData name="Ori Shemla" userId="7327b4b2-1972-42ef-a933-e49628e21438" providerId="ADAL" clId="{2591AE82-7B4B-4674-9331-A97ACABE76BC}" dt="2025-04-24T09:57:12.370" v="943" actId="1076"/>
        <pc:sldMkLst>
          <pc:docMk/>
          <pc:sldMk cId="2518425580" sldId="371"/>
        </pc:sldMkLst>
      </pc:sldChg>
      <pc:sldChg chg="addSp delSp modSp add mod">
        <pc:chgData name="Ori Shemla" userId="7327b4b2-1972-42ef-a933-e49628e21438" providerId="ADAL" clId="{2591AE82-7B4B-4674-9331-A97ACABE76BC}" dt="2025-04-24T09:57:46.481" v="950" actId="1076"/>
        <pc:sldMkLst>
          <pc:docMk/>
          <pc:sldMk cId="1458196656" sldId="372"/>
        </pc:sldMkLst>
      </pc:sldChg>
      <pc:sldChg chg="addSp delSp modSp add mod">
        <pc:chgData name="Ori Shemla" userId="7327b4b2-1972-42ef-a933-e49628e21438" providerId="ADAL" clId="{2591AE82-7B4B-4674-9331-A97ACABE76BC}" dt="2025-04-24T09:58:18.216" v="957" actId="1076"/>
        <pc:sldMkLst>
          <pc:docMk/>
          <pc:sldMk cId="4201605483" sldId="3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677DF27-C8E8-A0BA-CFD8-87BA5A3EAB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70BABB-D7D2-2B9C-6030-A01C37199E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F9AE1-59C1-D141-980C-E9ABDC768F06}" type="datetimeFigureOut">
              <a:rPr lang="ru-PL" smtClean="0"/>
              <a:t>06/10/2025</a:t>
            </a:fld>
            <a:endParaRPr lang="ru-PL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ACB8EA-A382-5D7D-30AF-85943EF9F6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D05DCB-7AA9-C589-050A-487586C5B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3E942-C827-D140-A641-695A7AEC57A8}" type="slidenum">
              <a:rPr lang="ru-PL" smtClean="0"/>
              <a:t>‹#›</a:t>
            </a:fld>
            <a:endParaRPr lang="ru-PL"/>
          </a:p>
        </p:txBody>
      </p:sp>
    </p:spTree>
    <p:extLst>
      <p:ext uri="{BB962C8B-B14F-4D97-AF65-F5344CB8AC3E}">
        <p14:creationId xmlns:p14="http://schemas.microsoft.com/office/powerpoint/2010/main" val="1361804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39DC-0721-5441-8214-B4562C2CECBC}" type="datetimeFigureOut">
              <a:rPr lang="en-IL" smtClean="0"/>
              <a:t>10/06/2025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F676D-3201-114D-BD29-F758CECB5D8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305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7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9961-D35F-63B4-C460-191BE600E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099A7-FA27-BFD9-F9F3-05D9B9099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DE7A5-A31C-0183-5C01-259CC14AC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E7897-DEE9-9CD4-A79E-8D9E9CB65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9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BF09D-1D73-F517-B72C-62CF51A0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3F979-CDE9-E205-5681-2C4AF25F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63FD6-D74A-B39E-9582-242921748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FB7D-9413-FCEA-08B4-6D488F2EA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66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BF09D-1D73-F517-B72C-62CF51A0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3F979-CDE9-E205-5681-2C4AF25F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63FD6-D74A-B39E-9582-242921748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FB7D-9413-FCEA-08B4-6D488F2EA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66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91AE-88A9-08BC-4D7D-08C2CEFFC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40D39-7D1B-D7EE-BDDD-1A6DEC333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75D26-24CB-AA7A-E76B-DCD8529BA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91CDE-50FE-F349-9A77-DA803BF47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59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91AE-88A9-08BC-4D7D-08C2CEFFC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40D39-7D1B-D7EE-BDDD-1A6DEC333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75D26-24CB-AA7A-E76B-DCD8529BA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91CDE-50FE-F349-9A77-DA803BF47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59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047FA-ACE6-613E-464F-1C9296E2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8863D3-1E3A-83D4-4EA9-4ADCCBDA8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E83D7-2C70-E423-615C-7A01AD389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2227D-5BA4-466E-9F72-A31EA18C5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59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6479F-9820-C909-DA7C-AF266A6A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98BD2-273B-BF7B-7DED-2AB98F878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98688-8BC6-3851-5667-82343D985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C3B8-60A1-0B2F-7FEF-3F4FC905A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32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DE641-CF0C-6747-F2E0-1FE83EE4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831F5-D096-79AD-E52A-D2D85270B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615D6-6F59-337F-8C5E-56513CBDB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02CFC-34D7-82FE-90D8-719481E66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55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F128D-9261-DD13-1137-3EEB76465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D8B6A-2FE8-529D-F1B6-BF073D237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C953F6-186A-C557-465E-7E224321A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8A517-4B52-656E-D1E8-3F5D76286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57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D13E6-78CF-F8F3-24AF-921C5CABF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367BB-DC57-00D7-8589-CF3DA5C6F0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DA9C7F-2F10-BEFE-387E-F609772D8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47FA1-437F-E98A-65DB-7F830B1380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4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29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4280B-BDDD-7AB6-D409-E6084309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C3C92-61D7-C3A7-A457-E482C10C9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A196B-978D-F67E-1170-5D3F89E26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B3E-5A0D-10E4-175F-C743B4C6C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914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E96FA-06B5-E898-9BAB-ED11C905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EA3CC9-DAB0-3275-E14F-56ABD5D2C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5E224-EE59-70E5-C57F-1D4DF7981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D4F9D-B0DF-134F-503A-39AD9C431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37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3829-6794-473B-DF22-2FD25D960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16568-94AB-C827-BE99-B31577E58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A19F3-DD7B-0681-6372-CC5444DEA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469A3-A327-892F-8F72-AAF2B7A10D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65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8C385-3C82-0A07-0781-0533AF7E5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B0AA4-39A3-46CC-3C2C-79A54CADB8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1A403-D5CF-99F2-2E64-519206441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03536-8A99-70E0-67F8-261B536D7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14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2FCCF-145F-21E2-3550-EBB47C279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2BD20-9878-5326-56B9-CC8A45F79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D72C5-7D87-4EA8-1021-DBBC14254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78390-3F5D-C9D3-0E4F-7B11C1816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147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BACE3-924D-1FE2-47B7-4F2334C9D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AEE57-2B38-8FD0-6F4A-0148C74EC4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3B55C3-627A-3C1E-643C-EBEA8B7F4F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B763-3912-25DB-B970-778C712F7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22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AA305-DCFF-DF37-FE90-EF32C415B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DB589-A425-8CC6-1629-97D934854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FF9A4-72B4-F187-543B-1ACCDBE73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538C40-6877-EC46-B1C3-7F4B07AF2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01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24F8A-2825-8DC4-FAFB-263941AD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4FD8B-D17F-C431-A236-42B29B8024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E3F42-6854-9ABF-1219-5742EDEFE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7F607-37F7-D539-BBFF-B91B36ED5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1771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15070-1F8E-3952-018A-79C6C88E4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74854-0B0F-7A68-79E7-D384527F7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83934D-7A5D-34BD-B06C-456C0EE6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B9615-81B3-0D37-7EFE-1EE49E0B5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01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7C26B-2ED1-BDF0-F94A-19656FA0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95004-3420-5ED4-336C-B7379D97D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DB9802-1ED9-6D89-3891-0623C9219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13F5D-F086-4614-6B33-FD658B2EB9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7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49B1A-7ABF-3E6C-3C0D-650588A6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F7422-FB91-A512-62CB-6C82DFE27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D76C6-67E2-E059-3CF1-9ACC6FE31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26A3F-8250-355F-6ED7-857A76FAD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32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6634-A3CA-5E12-A447-59D600B73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7D7D9-BB28-B877-0227-9E3F8F46A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6E299-1217-2F76-BE70-ACE5EDF1F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16E01-1CEA-19B9-6581-DE8297731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73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04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D8D3-F089-F134-50EE-D6931904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EA5CA-7C23-4BFA-F389-AF2D716F8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437E1-0D47-827E-4D64-561733401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FA08D-9253-7ECD-6274-FA29C2054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19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D8D3-F089-F134-50EE-D6931904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EA5CA-7C23-4BFA-F389-AF2D716F8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437E1-0D47-827E-4D64-561733401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FA08D-9253-7ECD-6274-FA29C2054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19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4DA0-30C8-E924-807D-0411162F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53FA7-6B8E-E04E-C1A4-7C21E6DDF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35E08-6114-0A4D-174E-1D08A41CE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8F877-8C2A-6232-9334-AAEA136E7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819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2369-2A97-ABC6-6134-52A0652F0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CFCEA-485C-7FE2-A911-737D15E4A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AE271-90BC-007E-27CB-DDB7E29C6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6B94-80BC-C872-612C-83F494AAE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268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3FD72-3CE6-6A0C-6BD8-044CB425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CA2AF-0D13-8C5E-0694-605300A5F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251CB-67EC-CECB-A5A8-77538A4F6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4AF72-066E-4940-1B40-5DA46E440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82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1851E-2663-5460-7FC3-A59BE49A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C9043-39E4-6055-81A3-5D8A200C8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44461-409E-1906-269C-8EC95FD82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68CDC-173D-DF2F-F4F3-C3F02CD2B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1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B61E-6917-8CC7-F6DF-B4C5696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39888-E619-DD61-1B75-5DB529067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6EE30-AB9F-C9AB-B0CD-8B6B01A88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D45E0-98C7-5E71-FACA-3FC7E967E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81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E8B41-2806-DA04-327E-31C447072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3900B-FF93-1100-4610-7D4DEE898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1732E-7472-6124-E5BF-94603B35E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CB29-2882-0E8B-8D27-EBFC6135B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59A1E-D90F-C38E-33A3-8E138F91E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065C7-FDA2-B312-7009-639433BF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4F5CE-BDAD-963A-C193-233E9D19C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EF0E4-2D26-A40E-97DE-B69113E7B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14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B6FAC-7E6B-BD06-802F-AEB45A23B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2CBBF-FFFA-A39C-9596-8C4665FE0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EFCF2-A5EF-7F8C-7F60-C8BCA0DFC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46122-93CF-131F-4CB5-01FE7720CB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558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A8FFF-01A2-5D01-DF17-C28CB34F3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87FEF1-6F02-9EBE-C629-D981884D0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25C79-5EE6-AB54-9169-8D8E751D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9ADB5-E5C3-DDE4-04BF-64F6E1953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168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8632A-2ECB-643C-F29B-7430D34F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5016A-1CE6-C846-F000-92F68AF13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19DFC-FE77-F430-85A7-9954727F5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9D67E-384E-43D9-06AE-1FA50DCCF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445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DB84A-72F3-9731-0C0A-E5A16159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7A4FB-0A3A-C486-42EF-858E9B4EC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A6267-EBF5-8CA8-AD23-1BB7BB7A5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CD0A8-0986-2B7C-D6F7-B4FA1AFCD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318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734B-AD46-A3D5-6B84-2EFB8153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3B603-93F8-B139-84F5-9D39AD501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5C70-C040-626D-E8AB-77B35AB83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2814-C89E-2EF7-93F1-2594B1185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61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2FB55-8DB8-D337-E527-B5A311D7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C6EB3-23AC-94A4-BBB5-A941E8F1A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1EA6E-1CFA-8E3F-33E6-4B9D9ED8D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7D23E-7DB9-A3C7-3E6C-A6819FC0E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576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045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8D364-2547-D76A-D530-ABDADD91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DA0B73-3313-ACD7-940A-FFE69DD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FDABE-3CDC-4602-EFC0-FE4450200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0464-5A47-D7A3-F03F-03FCC7F92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197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CE2-9F77-0CEB-A144-6100B677A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878529-C90E-2312-FFA1-05ECC6913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2B6B8-56E1-88D4-DCB6-33949FC86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D9C67-7400-A63B-CB24-C5A15939D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78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8366C-5062-A42E-93CA-BFF780A32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263B0-17AB-CF59-66BE-DD8553AF2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F3171-FF9A-B46F-30F4-2A9106966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98055-7745-9494-977C-15D98647E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54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6BFA0-9846-0AE9-B186-58D8B741E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C5DF8-0E3D-3B3C-336C-252D25F36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27221-A7D4-04A3-97AC-E85073DB2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9476-717F-1C42-766A-789720C2C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164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DB39-9A3B-2221-2DBA-BF9205E58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89D6E5-737B-873F-DCE6-22D953372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6A2C8-DAA7-AEA2-A01E-48CECB29F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6806-FE72-E0FD-8C75-5F6EC7FA3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85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96E63-EAD1-BC66-4F3D-7384FACDB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DC3253-FF49-6088-058A-0224863A4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285DE-6293-E32C-E51F-34D69C3ED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9831F-F95A-84CD-6642-F556EA2C8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593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46B08-EAD9-D078-3E35-B9888B40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875C7-F90C-A714-4FB7-8E462721C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1B042-EFC1-0824-12AC-CEF7B7525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014F5-113A-F1DD-FB84-A04C2C1FE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273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46D48-0FE4-1D6A-0539-8614809D4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A77C9-62A7-AF1F-067F-DEED05C8F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A75F6-DC50-2D64-E5BA-E998922E8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44CA-0564-C25A-A2F3-B8FCDEF78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852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F70E-255F-BE24-9297-9BCD273CB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9750B-5EF4-651D-1D97-FC895AFF5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5373E-6647-3FD4-5694-1B056C108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A82A2-18F3-6F87-0064-71BDF8D42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35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5436-A1E9-5A66-F50F-55175C11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24C06-FE61-3C41-2241-A6E74CFFF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CB48E-5B3E-07BF-2F4A-584D6EA7B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4C8B2-0740-9DF9-056A-69B490D13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617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2F12A-9F9A-7D7C-E432-006085D43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74B06-DD26-8525-A7B5-4A5C1DA9F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65A64-139F-45B4-F52B-E99D47AF8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39565-0AB6-6C96-0F9C-0790E02A2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616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A3020-CD9A-5165-A208-BD5CF02C3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8ADA9-3E33-34DF-8648-48523FE9A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787EE-FC7C-CB76-038C-392FE0DBF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AAE9F-2BBD-1468-2352-7F95A9BB7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95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F19A2-BB0B-0E50-7B92-6377CB3F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81D29-6506-AEBB-D8F3-4CF7B41CC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69404-C874-D825-3FC7-B34AC102F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33D79-A91E-BED3-8EAA-FFFB42E47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099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63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C41C-9978-4E27-17D4-56B4B669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A6E4E-AA2B-6A76-6624-CEC3C6CB4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F7AF5-1A7F-9543-E205-1A308F666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F4C2D-8291-D87D-1318-761789345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549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887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221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2230-68E8-1276-9252-2E3E1A73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83C56-C360-87B8-9DAB-76E0F94FA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201DB-3C1E-E756-D7E4-E16DB308A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57FA7-1CE9-5E1B-9DAD-EE9AD81BA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457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5F1A4-D3DE-C4F6-1EF3-207B4F7F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A8AEF-9E0A-B1EF-0958-ACBFAB4CE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9E900-5935-5331-8E64-DA11AFF94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94025-5E69-2AF9-F630-C33949535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198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CCDB5-977A-37C1-ECA3-2326AC33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2C454-8FF8-C149-F401-BDD1D31EF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07C2C-388E-273C-A3EE-3216D436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B8D00-70FC-B555-2BE1-B1DB7E839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00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356F-BA16-FB78-7C50-A5D68442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9C8E4-D247-5D89-0EFE-AFD9B27D9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9772-78AC-FE9C-27FB-1C22F9D0F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410E6-E900-C595-3A1D-6E2D829F4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09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4B6BA-04E6-C764-3A3B-792AF880A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72474-3C65-A7C1-6BEA-9647A16A0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068DE4-EFBB-DFDF-7B5D-0D519F14C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B6F48-9946-D167-7EF3-D40247AB7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2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9961-D35F-63B4-C460-191BE600E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099A7-FA27-BFD9-F9F3-05D9B9099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DE7A5-A31C-0183-5C01-259CC14AC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E7897-DEE9-9CD4-A79E-8D9E9CB65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96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BD5E278-59E1-93F0-2FC3-5730E516BC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0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6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188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75A6F6-7EAA-EAA6-3707-59D596A46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DCF4F7B-CF5F-2258-AE24-0D969F4544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4507606-714D-3619-6500-C5A70446EE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95BD277F-0DCF-FEE6-4939-AFF3F149E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7" y="790019"/>
            <a:ext cx="11171702" cy="54806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D8B2E4-5D23-225F-2248-B662A316AA3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D7F296B-C000-119E-FF7D-4D69C4F7C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914793"/>
            <a:ext cx="3109413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35E2E1C5-4F8E-46FF-0027-4762047209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2BE8844-5872-C884-9596-56F73AD65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E55F2F8-8648-96FF-CF9F-811EFBFC98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0F23A1D-06F6-46F1-24BD-D0B1D04961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0563759-EE20-58D4-B532-7228235659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339B7DA-9BDA-DE13-7293-5A9057EF25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CBD0184-7A7F-5243-AA33-EF19ACA99B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5619F7D-8FAC-7818-20A6-DE07FC9517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735F41D4-24FF-3064-45FF-9BFA8062A7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321D4F8-77F2-C822-0B49-8D8DBE9A82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B2BBF2D-A1D0-C2B5-5B58-099425B87A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97D91404-02E1-EA59-7765-1AA9072FCA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21737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790019"/>
            <a:ext cx="11569488" cy="548066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881901"/>
            <a:ext cx="2515558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7" name="Picture 16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19A0DAF-6A7A-3A96-F56A-EB47C69461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285FDD-7B72-DEC1-4BB4-9D1D6DE4AC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6F44A2F-6288-7FB0-F109-A9B478167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0D584729-F5CC-6A0C-DFA1-C2F53250DA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EAF83154-15F6-0597-3BDB-1CE7D32CCE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BD338F3B-C64A-0009-234B-39B83806F9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A63A708B-1755-30B8-DA06-41078A0F39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BC77229-9924-5CF5-CCE8-EA1C0CE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505A3D4D-9B77-6C5A-EAD7-0D785D5EA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9AD38BDF-A3DD-1268-D7A2-996E1DFE5F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E94E608-F1EF-3407-CB3B-0C9A2F06EC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23676B9-F044-08EA-40FB-0B10B2AF34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AF360939-14D6-FB59-8195-0D6AE39197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52C4A48E-8415-5410-39CD-5118260D65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253CCF99-A99A-982D-9EF4-D21AAA34E7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545388C2-F087-E849-967C-A2AC060237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60FD997-D18B-046D-7409-ECAB1E5DE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4058091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91F1722-BA42-8465-9B30-010647FA2D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12E13F-6194-ED0B-38D3-F505DFF42D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F53EBB5-F81F-C999-91D8-573565E922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1A19A09-74A9-BEF0-A85E-084BA0DECE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052B6C-A610-E590-76BE-77F017460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E59A2B2-8B61-787C-F9F6-6F05F492EC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879B8D-60B6-666F-E9FB-8B04566D8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F9F1F77-8F75-E5BE-213C-03C99036E8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421C0D-A37C-A632-440B-EB07AA446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F44E47-1C65-F6BC-95C2-6493E07F87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A07671-A96F-5DDE-A2A4-2F6E3B273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C5B8777C-1C7C-2199-8FC5-0B7A8987DFC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BC458A-9EF2-EE9B-922E-C9BAA11CFA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8E7FB66-5CF8-D572-1BEA-A5BDDDD851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B7FB799-9293-8484-1057-993FC445EF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D9F966C-F9D4-8490-BC73-F80BE3362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B3BA5A1-AD03-E77B-557D-389BF0B28A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F4DDE98-A332-B878-A732-256043CB15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079C211-C3D3-5EB3-F0DC-380AD29886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360E79A-79CE-34C0-F127-4184E408BC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4EE17A4-13FC-3BF2-71C1-F054AA4433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AD30BB-6A9C-8C88-4948-E572CC372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1248C8-90C4-5D98-0907-BD36E9B380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07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2561FB2E-9963-04C0-469D-71FC88FA9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12">
            <a:extLst>
              <a:ext uri="{FF2B5EF4-FFF2-40B4-BE49-F238E27FC236}">
                <a16:creationId xmlns:a16="http://schemas.microsoft.com/office/drawing/2014/main" id="{CE5BC982-C861-63E5-1336-8B86B9F335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12">
            <a:extLst>
              <a:ext uri="{FF2B5EF4-FFF2-40B4-BE49-F238E27FC236}">
                <a16:creationId xmlns:a16="http://schemas.microsoft.com/office/drawing/2014/main" id="{9B1DEBBE-6E28-5CA1-4903-3F0146070A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1" name="Text Placeholder 12">
            <a:extLst>
              <a:ext uri="{FF2B5EF4-FFF2-40B4-BE49-F238E27FC236}">
                <a16:creationId xmlns:a16="http://schemas.microsoft.com/office/drawing/2014/main" id="{D0ECD382-00E2-057B-F88C-C5883D7AE9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12">
            <a:extLst>
              <a:ext uri="{FF2B5EF4-FFF2-40B4-BE49-F238E27FC236}">
                <a16:creationId xmlns:a16="http://schemas.microsoft.com/office/drawing/2014/main" id="{34BF7F8E-4307-E0B5-BC47-5C7D5F093C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12">
            <a:extLst>
              <a:ext uri="{FF2B5EF4-FFF2-40B4-BE49-F238E27FC236}">
                <a16:creationId xmlns:a16="http://schemas.microsoft.com/office/drawing/2014/main" id="{4E57A2F0-3CC3-BEEF-88FF-5E62C28F6E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12">
            <a:extLst>
              <a:ext uri="{FF2B5EF4-FFF2-40B4-BE49-F238E27FC236}">
                <a16:creationId xmlns:a16="http://schemas.microsoft.com/office/drawing/2014/main" id="{AD4D0578-49C5-3BA9-3DA4-7348D34CF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6FB27EFF-52A9-CF53-83A3-405BF7D49C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6" name="Picture Placeholder 12">
            <a:extLst>
              <a:ext uri="{FF2B5EF4-FFF2-40B4-BE49-F238E27FC236}">
                <a16:creationId xmlns:a16="http://schemas.microsoft.com/office/drawing/2014/main" id="{B208AF97-28C2-C9BB-26C9-CF2C524A1E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F252380B-B514-DE49-FE8C-008DB69A48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34C93B35-F17E-4D3E-CF3E-481E70619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2BBF1881-5EFD-D721-F575-DD3308E920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0" name="Picture Placeholder 12">
            <a:extLst>
              <a:ext uri="{FF2B5EF4-FFF2-40B4-BE49-F238E27FC236}">
                <a16:creationId xmlns:a16="http://schemas.microsoft.com/office/drawing/2014/main" id="{53D46474-FC17-5701-2381-DD7ABEBDA6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FEADC66-57B0-8DAC-D3AB-C2047B0362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80A4A322-7A7E-A264-2BC9-14B32C5DB6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4FEA3B89-2D05-1886-4E4A-B6167982CE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4" name="Picture Placeholder 12">
            <a:extLst>
              <a:ext uri="{FF2B5EF4-FFF2-40B4-BE49-F238E27FC236}">
                <a16:creationId xmlns:a16="http://schemas.microsoft.com/office/drawing/2014/main" id="{BD9181FF-785C-6B66-AC28-CEE1AF5729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28746C8A-F605-1586-FAD6-A128A9D35D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64F41A1E-ECF1-F02F-374F-50A84B651A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C22A563D-3C2E-2E13-4719-DA4C712827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8" name="Picture Placeholder 12">
            <a:extLst>
              <a:ext uri="{FF2B5EF4-FFF2-40B4-BE49-F238E27FC236}">
                <a16:creationId xmlns:a16="http://schemas.microsoft.com/office/drawing/2014/main" id="{4790B069-26B9-15B5-B2CB-9D7F61F5023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371B4E2C-7647-6A87-70A4-B20F84A5BF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5BF13F18-3D52-EB78-0EE9-AA32B65107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5D1345CA-DD68-FEF8-82DE-CF08666F8BB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468960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1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3A4E30A-4E2F-27BD-85F7-F6685B308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3046759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366CAA62-2F31-1CBF-8F24-89839E274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0F5C31-84DD-F686-6B86-08EE7EE05AE3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8D07E8D3-F811-DA8A-6096-BE06283846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62A8CCA-C83C-B867-ABB5-638707ACE5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4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D4FFD-59F9-2815-252B-52E0923651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28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6D8861D6-5BA8-88CB-F99A-3B7032C9D7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2648199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414372"/>
            <a:ext cx="3099056" cy="1061829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742901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85F9911-4CA7-0F9B-4F70-19E676E03A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CCC36E-B22E-09F1-1A24-F8C2DA610197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Chart Placeholder 19">
            <a:extLst>
              <a:ext uri="{FF2B5EF4-FFF2-40B4-BE49-F238E27FC236}">
                <a16:creationId xmlns:a16="http://schemas.microsoft.com/office/drawing/2014/main" id="{3A9A4650-5880-EF23-B8D1-17265124DF15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BF50F-028F-89FA-B3C5-531D3FCA8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B4CEA8CA-F113-84A5-BCFD-EA15FD714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1C1FC1D-6B5C-9DB5-6298-B393262DA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21A0A-7989-E407-F98B-431A0679C7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28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s + Images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5C4262E7-83D9-B0CB-58ED-395081F532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D40F3298-6D51-19E5-2E41-FA29BFF603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9CCB756-E6B2-1756-23AD-A5615D9939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44E3CB2B-1F99-195B-0C10-5C92A27E9C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EF051B07-C934-3B75-6299-197C82759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43E7FD00-EF1F-1A02-F752-F9D6ED0C4B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5B593E3D-214C-670C-3CEE-3BBC668AF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21AF20AB-D23E-BC28-7508-FC463FF7BE8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Picture Placeholder 12">
            <a:extLst>
              <a:ext uri="{FF2B5EF4-FFF2-40B4-BE49-F238E27FC236}">
                <a16:creationId xmlns:a16="http://schemas.microsoft.com/office/drawing/2014/main" id="{E3A4B031-51E4-FF9D-A48C-A8302B181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B5534C4-F4ED-1066-AAEC-52C25D33C0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2BBE29C-B8D5-DE34-D749-FBC741327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ED12D1C8-DBC6-BFAF-D0AF-BB05EC581A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879CA804-4F0B-86CE-0FD7-735E0ADE65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F86FD660-B459-118D-1BBB-589D356D14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596B9C3C-BD47-8DE9-9442-1C43F04DAB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E6B7EF0F-C904-B9F4-2389-B83CB7D163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0" name="Picture Placeholder 12">
            <a:extLst>
              <a:ext uri="{FF2B5EF4-FFF2-40B4-BE49-F238E27FC236}">
                <a16:creationId xmlns:a16="http://schemas.microsoft.com/office/drawing/2014/main" id="{8B009252-0C5E-5294-89C3-6D33B8D8B0E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E2396CF-8E64-8BA1-C0D3-E5F0A13C7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3E07E96C-2260-967D-0A6F-FDF82A9595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D4D4A753-B284-BAC8-074F-77421B61D5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3085A3C4-028C-043F-CAFA-723754ED462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A408C01-A4FF-DB2A-954A-FCD3433ADF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0A9AB806-6DA3-45EF-C657-1D5CFE7EB8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7AE03EA-E514-5053-044D-F832F8BF0B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906641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le, Text 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6D9DD72E-CE14-F69E-174C-0EC36E35F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618534-D172-F062-3C6C-D87E85DC7080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B134430-8555-7280-AB18-6BB4348905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2" y="2046677"/>
            <a:ext cx="10605131" cy="3139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600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3E2F8-2B4A-D0CE-8A82-443D51E87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6F5D61-69B9-C905-D548-47A22E1654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91460-7B81-EAE3-4CB3-42C539DE77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622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94FACD1-F60F-AE86-05B6-D644C1F14D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017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337419-2026-FE48-F06C-3ABC45A49C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448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7A270B-6D93-59F1-7D19-526EEFF93F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22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C5F79-188E-54D3-9CF5-BE377EF42BCF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7F02527-4214-A30A-5480-E09CBE6E5F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337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0C8567-C771-70DF-08D2-3C41C8EF1630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310CB20-FFD9-5154-B5B7-7FB00ADE6F9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58123-BBB3-6682-5325-4C3D7F304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44307A71-F77A-79CC-7B56-7EE732ED5B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A0ABF09-4F02-FD96-5312-4FC318431BBE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AE8DA55-5DC4-7E75-F39C-D9DCC02C38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AF4C90E-5701-1837-F2D9-F7037E22D74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AB3C56-6C69-6C20-EDEE-73296C27664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832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54D7EE-59C2-335B-A313-583EC38525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0091B98-EAC0-B162-F168-719FE1F79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itle 8">
            <a:extLst>
              <a:ext uri="{FF2B5EF4-FFF2-40B4-BE49-F238E27FC236}">
                <a16:creationId xmlns:a16="http://schemas.microsoft.com/office/drawing/2014/main" id="{30CC6E75-70F7-1BE9-0255-B64786D6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99C61B7-CFE1-0648-35DB-345CA29308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0FF15-639A-4E40-637A-120697F22FE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AE8347F-5ACD-15BD-10B2-1A342E342A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6A73C85-AFE6-D424-72F9-84F9115B8E54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953051C-87CB-F298-80CD-F39E73B756B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BB5043E-A973-DAC1-1EBB-FE59E6649807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5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162EEE-762D-5A6E-EF81-78EF6C960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A8A986-6470-4288-463D-B9DCCEFC5F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063B0D0-64F4-362C-4E83-2526917833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1CBD21-2FB1-0197-3612-826B9EFF4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C0155A9-85E0-1888-61D2-39632F678B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9DE5C27-55B4-72BA-5545-D57EA0BD34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3C2370D-DEAA-2817-667F-73BCDD3239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F09977-AC7D-01DF-657F-726F74ECF0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AD35D8B3-FE62-6AB7-B48A-03FC1B67C7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27BE0F2-0A59-F076-064C-CE065FC1C8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78B7814-9395-C949-975B-87C76B3B73B6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CEC03CC-828A-B887-E0F9-19D54F915AFA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7B4939F-54D8-0738-E3BB-F85B6F62A26F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47F8F1A-A3A0-FD9E-38DB-AD9B03DF7CD3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19082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374C2F-5C1C-5280-9770-01388568F7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94223C9-67C6-D7CB-F0F2-93CADB1B8D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8DB7881-74E6-879F-6DCC-AC0160EDD8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773CB63-EED5-6CED-E810-ED354649EC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3FCE601-4B40-FBC7-C845-EA0CC0ABE1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BBB5C4D-980F-5BDF-CD52-B391E8E676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93782C7-5431-8E06-5D1C-3C91A65A6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A8A4061C-D18E-276C-A7B3-5916A1DA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AF850E0-902D-D0AB-9CFE-D815BBF2C5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F7FAF4F2-2FC1-0FC2-45D4-9D8FBE5CCC44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788D8AF-1C6D-7891-F0B2-86B626409FD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22DC0D-D0FB-74C2-EAF7-5947682250F3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4474EFA-F9AF-B406-BF60-39B89063CB1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65673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104DFFA-1DDA-6BFA-A50F-62D9A4C3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048482C7-2D94-2825-9648-57601CBD6E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A096052-6556-D18B-2F1D-49E1E9D9F7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1B9778B-2847-C01B-535E-9A233AF76B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CDF73-AC5F-2CE0-3F32-8C916CF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AD044EF-4091-B50E-E470-4B21655AC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EA179AD-19EB-5AF3-E8D6-A2C5567295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28F91DA-474A-D499-BECB-A2A253F35B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B45DC80-B0FA-B107-45B0-19F0D61FD0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0236685-3386-6085-15D8-7CA9F7CEA6D2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2102D2-DA31-E71B-67B9-F875E36A580D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EFB4688-8CD6-5E07-BC52-15CD7B81085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49A8B9F-563A-613A-94AB-994003A5AD5C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55659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1239954-398A-99CF-77F9-F8B25CD020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883C6B9-195C-FDD7-2567-7C30BC417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3696BDA-EF4E-5DF1-91E7-C7DC187B96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3FFFE06-867C-54DE-11B7-051C122B5A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79810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E77044-4005-AF9E-E36B-843E5172C7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9BA6B5-8843-757F-0DB2-645A9057D3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E68A64C-5581-49CC-B5F5-C4443D01808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8FFB1A0-68E0-E570-47C4-AA323A45D6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C0670EB8-402D-D0B8-9BD6-947F5F26F2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5817240-A24E-F4FA-CEFF-CCB18FBC41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36B5969-1FB7-7E98-83B3-3A5BD5C72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271B097-F762-C520-0BD8-F2182208DD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F97383-0BC5-FCF9-EA2A-D670F19785A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2FA761-1844-A3DD-C74F-5BF5FF3B6DC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1E3E109-F59D-6095-2A7E-CC6EC6B7988A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E1C981ED-F486-63E5-7913-E0DE2D187F7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905DAC6-04DE-75D2-08AD-43DEA41F68F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64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rgbClr val="19447A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81421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6039D5-C5BA-D1F0-4EB7-A2813A504738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F37E4F3-2655-D40D-A3C5-50069B8AF8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2471CB4-1A7E-1863-F024-C9FEE86A4D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BD28628-E8A7-00A7-53C1-7C1A795352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0D1299E-BE7E-9924-8A0C-47629CD272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619D15-30DB-8FF6-BBD4-40964450FF5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B2A92BC-CA18-4E65-4574-B5EB2247C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A547668-D04D-7A31-3ECA-72E25EF3A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A8EFB7B8-886E-C4E8-10DD-08BB8EE1ED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680E494-6454-7497-31FC-2B1EA8BAFE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F4578E8-9238-9E81-02BC-6A3431CA44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B09C969-DF2A-4B50-3551-5C78C36A16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1447C59-B840-149D-946E-C2DD089B57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0D0BF7F-3D11-E078-6290-02CCDEA262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E332AF-A04A-5F9A-C066-F23EF1F70F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CC80C30-6D4C-215B-914A-28CD1F91BE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7DA77F6-7003-8CED-E9ED-2D27899433B0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2CF29AF3-CEDC-021D-8003-9FA2DFACDEE7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11DD4D3-5182-6EEF-F782-BFF26287662E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006ED75-89C7-727F-12E2-7DB699891382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13AFC4D-E75F-098D-2882-847948F1BE4E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31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136A8187-6629-3266-4DA7-9DF2FA72EA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105E99-8A89-38FB-E079-5A847EFC03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5ED77DB-FC64-F0C2-DE12-6758E1D4F9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F224FD99-ED41-AFD5-9A85-CDE63F3A80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6F74821-93F1-AC30-7D85-6AB6884494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9E8E32-6BBD-955A-C452-3A4857033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0125B943-E889-0ECB-D3F5-7D40EAA911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DFF4393F-F8AB-0A90-1120-2FE520F7A3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E44CE9D-EB3B-7972-3C1E-C885297E2D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9C51F-B0A3-C42A-348F-7D74C31CC24B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0C87A14-F7F9-90AB-741F-EBB49192484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5539B-A8FA-3F42-3BD5-1E28A7F22BDB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55676C4-8841-91DD-C7E3-180E07A8705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05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64305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38B7B5-C64D-5EC7-6827-9BF019653D53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DA91B9-416E-C47C-6AC0-B543A5251EA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5157ABF-4AFC-5577-E133-F496A6F63F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5DD138F-03BF-EDF0-8497-B55AE8A592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F868BB7-961F-9318-6E7D-B6F20981D8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76D503B-A23D-16D3-AE22-DAE67577E2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88EB12-C7B3-9E17-2BED-52A3AB3869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4B4F61B-7455-5AE1-18D4-0D94EB8EE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8925BA4-ECC0-EFC7-B9C1-C57AD3592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8A5D6CB-FDEA-AC7B-8FED-47EE27517A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15FC0D-156A-78E2-10C1-C8FCF928D9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159E8D1-9680-D091-5DF4-D4B007434D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A127F54-AF00-30D5-AA03-E9449EE493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77A4173-BF3F-4E86-00DC-78C95C94A61E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6B546B3-10B1-6668-8219-1F05CA162F82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2197D04-C1DF-0818-5E20-BBB61F61EBEA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3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644087" y="2499498"/>
            <a:ext cx="903826" cy="0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7D19460-3CA4-C6D2-3DD4-95B4DF8F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DD3EB-E6D8-5F48-6D1C-E9B3DC2170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5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B3021B8-C511-6F82-08D5-B5D7DCE593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3F3412B-0369-FD24-F853-A526A9896DF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31A4F2D-ED37-E422-7F8A-E5DBAD8D7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F50E65E-CD66-C6D5-8C8D-680BBE9066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D448388-3E37-32E2-1FE8-6EB4961D0D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F39D639-5683-B16F-C3BE-8A05835945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7F2495B-7B17-2B54-041E-744B76113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976DE4E-5C1C-A66E-9FA6-E78B6DD02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A17EA84-B5AC-E7F4-9C70-E0DC5D22BF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11AABE5-C21E-D522-463F-790C588FB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52C8813-8A99-A7A8-9DC9-36B74A3223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87C9069-08FE-70AF-E807-6AABBB146A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EB0A285-0BCA-852E-BB4D-EBADB809F20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5932B58-3BBC-4FB1-432F-C7FD8A16B713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13BEDD14-D535-A8C1-D45D-DA202146CC4E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543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1BD03F-A9F0-0EF8-DE97-7C1F79D4D2A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3B35FC9-3536-8223-A83D-AB5F01A5A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A7550F-826F-06A5-012D-CCD751FA28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6298E56-9149-79D1-4D3C-92DC481FFB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A1C6E47-9B4A-B800-6122-6D0AD1B6309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E327763-3B21-F6C1-A58C-1C88563707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4111557-3B14-9A53-AA70-6EEEB03D89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2D8492C-6AD3-37B8-A61B-44BB9C2CC9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00A3-8C72-FA7D-B36C-DCD58352887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971672F-C8D6-7C07-512F-44EA105BC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5386A-8462-7042-13C4-E5D4D5625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B62090F-03D5-7BD6-0F76-C6F7A2F67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E080359-0511-2419-BC5A-95A7D1E39B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454F0E0-A507-7612-00AD-005AA6159C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68DC8C-67A5-1E3B-48A2-D6D176C5C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BF47FEDC-E3A9-C882-E8C0-7265FFDEE0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12F3E600-DD45-B422-1C6A-6AC3F483B92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4F53CA76-15D1-8FCC-8AE4-4E9C20936CE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ADE73F6-0484-8639-B326-8B9DEB3F188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ACCB5C7-9AA4-5CE3-DD29-A6E2B7EE87A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8D82C103-E237-3202-57CB-A84B81001C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069E1923-62C2-1F7E-91A2-86330A086BB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343A2A10-C6C4-5CC1-FAB2-3C239EF66BE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C691EB-646E-C43B-6229-748967951BE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94ED744A-3738-347F-A20C-35A2D42A99E1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FCCF105-5046-C9F5-F26D-8AE41A5974C0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D6C7D2E-4504-1A52-CBD0-C1921684D0FF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461DA3C-60EE-FF92-450F-712CA7669BF9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5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506F4-4E7A-8834-4527-EFAC736EF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4303E-B008-345B-35C9-6545CBFC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8BF3A9-A839-856C-D5F3-B4AFD2D5E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DF3355-0973-70FB-0FA2-90ED8FB0102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3BEC55D-A257-9AC3-0428-DA54EC457C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C50A1AD-0BBA-3DAF-E0A7-19B2AB1AA63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8275837-67FB-0B23-C962-ECD74A79D31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AE64862-80A6-38C6-1EB8-692BE762A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FB7232A-6FAB-1087-47DA-4ABC0EFB27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CC93F3-A884-5B3F-913F-F551DD26CA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775F110-83DD-65A4-A984-B69351C61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E5E1800-5F96-3EA1-CD7C-6E69387ED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48A24684-E434-A8FF-E478-1CADD9FD4C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AAD457-2D84-5B93-394B-70FABCA46F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3590A-DBC5-16EF-DBA0-9C4953B634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F952997-4FF0-A49B-9809-17BA3AACB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4D8914C-3E45-A51C-B697-07646DCA9CE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87A08F0A-B9DF-43D8-D1AA-D0248A5F6959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FAACAE3-8968-688B-65E0-546575743BB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EEE251C4-4B72-7141-8631-07E2117AD5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8C1571C6-3CE6-E1BE-4AA0-61D35057253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4F0C3FC-E6F0-537A-7EDF-9B65E9573B3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897B428-CE37-CD64-8181-76A3828B96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A6A49CD-7DDB-9BF0-C31E-D77FA8EA7C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F43363-1C9E-696D-B319-3FE31F782AC7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7B58DAA-08F8-08DA-ACE4-3B19FA9E79E9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242A67-B1D9-980D-CEA9-97485F6C57B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943CCCD-E057-01F1-4D09-C421BD9FBDF4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0CDA490-0796-6DE4-6337-DDC8CDA562EC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59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2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C1DD-A851-324D-572E-E323AC92C1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0579AA05-908F-A614-E06E-3BED5F8A1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596C33-B874-A524-2D0C-3677E4A52CE7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E198C3C-73B0-F450-5C08-6B35BA72C0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C44CF6F-D7A6-80C7-3D44-FF61C3B7C8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85B6134-DBA2-B68A-A58C-0B638F914A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8822E55-C596-30FB-A222-7E3C29ED5F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675CD9C-5116-ECD9-E0A9-3324DE4029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28C94B4-03BC-8FD0-9FFA-DD8122FBC1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5929EE1-3913-EF6C-B341-271E3DB065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6E0306C-68EE-0C61-A43B-573A1DF0EF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0DC031EB-0A43-6770-C8E3-FA8E4628D0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1DB17A12-E04D-913F-0380-22EC451F12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D98C5-13A6-1FA1-F4F2-84B79CF674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BCAF381-B96D-884B-3AC3-9E7BA681B6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97C78D0F-A42F-A6F8-5A57-9E6043BA68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83181E4-E19E-50A6-87AC-8652F2ADBC3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37F2EB1B-BE94-9571-FD3C-6E393C43B46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8B26567-F1F9-F865-FBF7-2BFD72393A4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3B0B7C5F-D325-F30F-0EB7-BFE792D00D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E1B15C59-0C07-D939-6CF1-64B0E07E667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D020A396-3849-A061-662F-C6DD72B473CC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4AF7E39C-DEB5-FDAB-5C5D-E6649FEB574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53712-6FF1-E2D0-9184-671262A0ECBD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1D74F9F-5A67-FE35-E926-6D70225D0FD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5F536B-E6AF-1E29-7396-9C6DE804C1B3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3CAD51-B334-B858-4ECA-34742342BBB1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7B4346B-BA29-FB20-AACE-6204F3733315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569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562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015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661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7397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4443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746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9777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5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19335-606D-0F86-29B5-922CE7D9C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FECDED-52C6-D216-D5EE-7F0E2BD38F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413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1622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8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E463681A-7284-AA0D-2030-0010C3A0F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2AAD-18E5-7AC7-773C-F26D3DB295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3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E21B71-8BD2-0AA4-1524-CC174E371B3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5AD654-E8D5-A628-5572-8178C9A4AE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CB8756B-459E-4F36-6C1F-516D510E5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AC5F9FE-910D-53DE-7C76-EFC86373F9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7D1BA-1055-F399-1538-6A9C973CBD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B03C969-26B4-D63E-F00B-F19A54949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Chart Placeholder 19">
            <a:extLst>
              <a:ext uri="{FF2B5EF4-FFF2-40B4-BE49-F238E27FC236}">
                <a16:creationId xmlns:a16="http://schemas.microsoft.com/office/drawing/2014/main" id="{DC9130E7-8482-D9D0-16F8-0957ABC2474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A5C3647-A418-F95E-F737-56E787D7ED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243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13F284D-5813-B032-0086-3AB95F0FFC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098BF1-62DD-C30D-60DC-D6BB0AC818A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C91FA42-2F47-F37D-1917-6A28D2DF8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hart Placeholder 19">
            <a:extLst>
              <a:ext uri="{FF2B5EF4-FFF2-40B4-BE49-F238E27FC236}">
                <a16:creationId xmlns:a16="http://schemas.microsoft.com/office/drawing/2014/main" id="{64296EE7-7E71-8901-05A5-6EF0B68A2226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EA64C42-B1FB-632A-00E9-096CA903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C9C1FC-B14E-713E-6E13-7A6B7C9295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4C28414-FC68-88E1-1EEA-17FBD0413A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61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9136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A1BF2-A41B-EA9D-EDED-13C7B10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5" y="365125"/>
            <a:ext cx="105154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AC2CD-0DD0-CDFF-6E53-7F855D1A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5" y="1825625"/>
            <a:ext cx="10515491" cy="196130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First level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Nineth level</a:t>
            </a:r>
            <a:endParaRPr lang="en-I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0BBE-3BC0-5B24-CFDD-003625F199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1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10" r:id="rId10"/>
    <p:sldLayoutId id="2147483670" r:id="rId11"/>
    <p:sldLayoutId id="2147483711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8" r:id="rId46"/>
    <p:sldLayoutId id="2147483704" r:id="rId47"/>
    <p:sldLayoutId id="2147483709" r:id="rId48"/>
    <p:sldLayoutId id="2147483705" r:id="rId49"/>
    <p:sldLayoutId id="2147483706" r:id="rId50"/>
    <p:sldLayoutId id="2147483707" r:id="rId5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69082" indent="-269082" algn="l" defTabSz="4572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23069" indent="-173038" algn="l" defTabSz="457200" rtl="0" eaLnBrk="1" latinLnBrk="0" hangingPunct="1">
        <a:lnSpc>
          <a:spcPct val="10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1539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27088" indent="-1158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4AD278-1C18-D996-9D71-A59C0B35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Alternative Blood Collection Device (ABCD)</a:t>
            </a:r>
            <a:endParaRPr lang="en-I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B4F413-E9ED-B5EC-EB70-F64516DE1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Ori Shemla</a:t>
            </a:r>
            <a:endParaRPr lang="en-I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245A4E-F569-590B-CA82-17A04DBEFA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2025</a:t>
            </a:r>
            <a:endParaRPr lang="en-I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C2B668-3EB1-4A7F-57E4-C810D24520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119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C402-C6AD-9B8F-18BE-C132947A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AAB560A1-04D6-E73F-5915-D85E2B45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73E0E-29DE-2254-8A0D-96AD06737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10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C854050-A4A4-1732-8D56-3B13A56A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77F82A1-1C51-B22C-0DDA-2F93162FA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53DCF4-A804-3D4E-CFFA-807E698CD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D45DC1CB-CA5F-42EB-099F-DD9E5FB7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D71C21-A82C-8BA0-13D2-3079CBC72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11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Placeholder 3" descr="A graph with blue and black lines&#10;&#10;AI-generated content may be incorrect.">
            <a:extLst>
              <a:ext uri="{FF2B5EF4-FFF2-40B4-BE49-F238E27FC236}">
                <a16:creationId xmlns:a16="http://schemas.microsoft.com/office/drawing/2014/main" id="{93E50F6B-7E70-A85D-6957-CD4B956158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" r="14"/>
          <a:stretch>
            <a:fillRect/>
          </a:stretch>
        </p:blipFill>
        <p:spPr>
          <a:xfrm>
            <a:off x="50800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6" name="Picture Placeholder 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EF51E19A-2C82-392C-10BC-0FBA353A117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14" r="14"/>
          <a:stretch>
            <a:fillRect/>
          </a:stretch>
        </p:blipFill>
        <p:spPr>
          <a:xfrm>
            <a:off x="3992563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8" name="Picture Placeholder 7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BA38D08D-1BF9-A8C1-1B2F-3793E4401E6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l="96" r="96"/>
          <a:stretch>
            <a:fillRect/>
          </a:stretch>
        </p:blipFill>
        <p:spPr>
          <a:xfrm>
            <a:off x="7932738" y="827088"/>
            <a:ext cx="3863975" cy="2903537"/>
          </a:xfrm>
          <a:prstGeom prst="roundRect">
            <a:avLst>
              <a:gd name="adj" fmla="val 0"/>
            </a:avLst>
          </a:prstGeom>
        </p:spPr>
      </p:pic>
      <p:pic>
        <p:nvPicPr>
          <p:cNvPr id="10" name="Picture Placeholder 9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CDAE180E-770C-6FD4-A3CD-6FE5F2828FC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/>
          <a:srcRect l="34" r="34"/>
          <a:stretch>
            <a:fillRect/>
          </a:stretch>
        </p:blipFill>
        <p:spPr>
          <a:xfrm>
            <a:off x="2165350" y="3844925"/>
            <a:ext cx="3862388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12" name="Picture 11" descr="A graph of a number of serum&#10;&#10;AI-generated content may be incorrect.">
            <a:extLst>
              <a:ext uri="{FF2B5EF4-FFF2-40B4-BE49-F238E27FC236}">
                <a16:creationId xmlns:a16="http://schemas.microsoft.com/office/drawing/2014/main" id="{86140818-20A2-279A-F294-A8E82D01DA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4264" y="3846567"/>
            <a:ext cx="3862388" cy="28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9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3DCF4-A804-3D4E-CFFA-807E698CD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D45DC1CB-CA5F-42EB-099F-DD9E5FB7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D71C21-A82C-8BA0-13D2-3079CBC72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12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D70D42-0B82-FD20-E3D0-3B7607CCE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8DE9CFC-4F6C-17B8-790D-359C9B6CA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7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F06A39-58B9-685B-272D-D380EA01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83CC1ADB-796B-9FAD-B755-1211ED91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2C6F8-7710-C808-1698-CD7FEB6CF5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13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Placeholder 3" descr="A graph with blue and black lines&#10;&#10;AI-generated content may be incorrect.">
            <a:extLst>
              <a:ext uri="{FF2B5EF4-FFF2-40B4-BE49-F238E27FC236}">
                <a16:creationId xmlns:a16="http://schemas.microsoft.com/office/drawing/2014/main" id="{C445106E-E2B2-BAFC-A5FB-11C0032313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" r="14"/>
          <a:stretch>
            <a:fillRect/>
          </a:stretch>
        </p:blipFill>
        <p:spPr>
          <a:xfrm>
            <a:off x="50800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6" name="Picture Placeholder 5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218A2EAE-E793-6002-4238-A08230FFAD0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14" r="14"/>
          <a:stretch>
            <a:fillRect/>
          </a:stretch>
        </p:blipFill>
        <p:spPr>
          <a:xfrm>
            <a:off x="3992563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8" name="Picture Placeholder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596E10CE-4F98-99E5-8520-FFE5EBF9710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l="96" r="96"/>
          <a:stretch>
            <a:fillRect/>
          </a:stretch>
        </p:blipFill>
        <p:spPr>
          <a:xfrm>
            <a:off x="7932738" y="827088"/>
            <a:ext cx="3863975" cy="2903537"/>
          </a:xfrm>
          <a:prstGeom prst="roundRect">
            <a:avLst>
              <a:gd name="adj" fmla="val 0"/>
            </a:avLst>
          </a:prstGeom>
        </p:spPr>
      </p:pic>
      <p:pic>
        <p:nvPicPr>
          <p:cNvPr id="10" name="Picture Placeholder 9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81A89E04-5D4C-9126-AF31-06BAAC7E803D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/>
          <a:srcRect l="34" r="34"/>
          <a:stretch>
            <a:fillRect/>
          </a:stretch>
        </p:blipFill>
        <p:spPr>
          <a:xfrm>
            <a:off x="2165350" y="3844925"/>
            <a:ext cx="3862388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12" name="Picture 11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C1A78810-FF0F-98AB-A4DB-D898B2FF65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4264" y="3839821"/>
            <a:ext cx="3863976" cy="28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4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6A39-58B9-685B-272D-D380EA01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83CC1ADB-796B-9FAD-B755-1211ED91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2C6F8-7710-C808-1698-CD7FEB6CF5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14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B60A0C4-351A-5E98-4BB1-9C05D5DEF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32FBB2C-262B-4444-711D-9D8483DE0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10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FFA7-9ACF-2C29-90E1-854043293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CF86A1F-8E09-4696-8BF6-F87A718D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3784A-6AE3-1417-871C-65A26D910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15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5" name="Picture 4" descr="A graph of a scatter plot&#10;&#10;AI-generated content may be incorrect.">
            <a:extLst>
              <a:ext uri="{FF2B5EF4-FFF2-40B4-BE49-F238E27FC236}">
                <a16:creationId xmlns:a16="http://schemas.microsoft.com/office/drawing/2014/main" id="{BECBA3B9-5B2D-742C-6496-780695E1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256947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80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0340E-2ADC-78F5-5A3E-2E4E5F5A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405798A4-000C-EC4D-7F5D-7AD3018B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E7222-CFE6-EA05-24D6-29D99F7D91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scatter diagram&#10;&#10;AI-generated content may be incorrect.">
            <a:extLst>
              <a:ext uri="{FF2B5EF4-FFF2-40B4-BE49-F238E27FC236}">
                <a16:creationId xmlns:a16="http://schemas.microsoft.com/office/drawing/2014/main" id="{3F7E53F0-C7C9-8003-FA5F-8D21419D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1822"/>
            <a:ext cx="5486411" cy="5486411"/>
          </a:xfrm>
          <a:prstGeom prst="rect">
            <a:avLst/>
          </a:prstGeom>
        </p:spPr>
      </p:pic>
      <p:pic>
        <p:nvPicPr>
          <p:cNvPr id="8" name="Picture 7" descr="A graph of a scatter diagram&#10;&#10;AI-generated content may be incorrect.">
            <a:extLst>
              <a:ext uri="{FF2B5EF4-FFF2-40B4-BE49-F238E27FC236}">
                <a16:creationId xmlns:a16="http://schemas.microsoft.com/office/drawing/2014/main" id="{5FC2B3A7-20E7-98C4-085D-322B1424A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1" y="891821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62B4-F9B8-1B21-F40B-97608C87E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6C49F3-F7B6-F197-9F64-645E52C1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B7F6D-5214-491A-EEE4-2A1080CAD6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17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81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02B7F-8744-6817-44A8-73F3455A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886EEE21-8375-5E92-2812-BE000B61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>
            <a:normAutofit/>
          </a:bodyPr>
          <a:lstStyle/>
          <a:p>
            <a:r>
              <a:rPr lang="en-US" dirty="0"/>
              <a:t>Consecutive EDTA vs Streck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59A65-704B-CB18-4770-D4E4F6DF0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18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39682357-66F5-677D-3C4C-FD5ED805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" y="837108"/>
            <a:ext cx="5486411" cy="5486411"/>
          </a:xfrm>
          <a:prstGeom prst="rect">
            <a:avLst/>
          </a:prstGeom>
        </p:spPr>
      </p:pic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45D2402D-F993-02BA-C82F-E5A570FD4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9" y="837107"/>
            <a:ext cx="5486411" cy="5486411"/>
          </a:xfrm>
          <a:prstGeom prst="rect">
            <a:avLst/>
          </a:prstGeom>
        </p:spPr>
      </p:pic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10CE3377-AC74-4064-C97B-4DE658A51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782394"/>
            <a:ext cx="5486411" cy="5486411"/>
          </a:xfrm>
          <a:prstGeom prst="rect">
            <a:avLst/>
          </a:prstGeom>
        </p:spPr>
      </p:pic>
      <p:pic>
        <p:nvPicPr>
          <p:cNvPr id="7" name="Picture 6" descr="A graph of a graph of a function&#10;&#10;AI-generated content may be incorrect.">
            <a:extLst>
              <a:ext uri="{FF2B5EF4-FFF2-40B4-BE49-F238E27FC236}">
                <a16:creationId xmlns:a16="http://schemas.microsoft.com/office/drawing/2014/main" id="{4B9C9320-9C01-E919-E681-FCD698829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589" y="782393"/>
            <a:ext cx="5486411" cy="54864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075D87-8045-E30D-97FD-57FCBA41094D}"/>
              </a:ext>
            </a:extLst>
          </p:cNvPr>
          <p:cNvSpPr/>
          <p:nvPr/>
        </p:nvSpPr>
        <p:spPr>
          <a:xfrm>
            <a:off x="4438115" y="5846673"/>
            <a:ext cx="2632105" cy="100840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794 aptamers from Sheba filter, with Spearman’s r ≥ 0.8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8010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EFE217-F62C-532A-E7B3-05548F33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4F30F-3672-6514-89B5-C7B4E122B3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19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02C5DA4B-5B26-7AC0-8865-33BF4BA1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0"/>
            <a:ext cx="11213083" cy="611465"/>
          </a:xfrm>
        </p:spPr>
        <p:txBody>
          <a:bodyPr>
            <a:normAutofit fontScale="90000"/>
          </a:bodyPr>
          <a:lstStyle/>
          <a:p>
            <a:r>
              <a:rPr lang="en-US" dirty="0"/>
              <a:t>Bootstrap 1 aptamer (794 reps)</a:t>
            </a:r>
            <a:br>
              <a:rPr lang="en-US" dirty="0"/>
            </a:br>
            <a:r>
              <a:rPr lang="en-US" dirty="0"/>
              <a:t>Consecutive EDTA vs Streck cfDNA</a:t>
            </a:r>
            <a:endParaRPr lang="en-IL" dirty="0"/>
          </a:p>
        </p:txBody>
      </p:sp>
      <p:pic>
        <p:nvPicPr>
          <p:cNvPr id="19" name="Picture 18" descr="A graph of a function&#10;&#10;AI-generated content may be incorrect.">
            <a:extLst>
              <a:ext uri="{FF2B5EF4-FFF2-40B4-BE49-F238E27FC236}">
                <a16:creationId xmlns:a16="http://schemas.microsoft.com/office/drawing/2014/main" id="{051E280A-B5A3-F7E0-55AD-CACBCA307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1589"/>
            <a:ext cx="5486411" cy="5486411"/>
          </a:xfrm>
          <a:prstGeom prst="rect">
            <a:avLst/>
          </a:prstGeom>
        </p:spPr>
      </p:pic>
      <p:pic>
        <p:nvPicPr>
          <p:cNvPr id="21" name="Picture 20" descr="A graph of a graph of a function&#10;&#10;AI-generated content may be incorrect.">
            <a:extLst>
              <a:ext uri="{FF2B5EF4-FFF2-40B4-BE49-F238E27FC236}">
                <a16:creationId xmlns:a16="http://schemas.microsoft.com/office/drawing/2014/main" id="{A95DF835-7667-A275-21F8-6A6FE54BB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2" y="1371589"/>
            <a:ext cx="5486411" cy="54864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C477BB7-96A8-41E1-39B8-F42BD57EA45E}"/>
              </a:ext>
            </a:extLst>
          </p:cNvPr>
          <p:cNvGrpSpPr/>
          <p:nvPr/>
        </p:nvGrpSpPr>
        <p:grpSpPr>
          <a:xfrm>
            <a:off x="4234452" y="2170632"/>
            <a:ext cx="2503917" cy="611465"/>
            <a:chOff x="4999290" y="1931350"/>
            <a:chExt cx="2503917" cy="6114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8CC21E-068F-F8F8-965A-647EC25F5590}"/>
                </a:ext>
              </a:extLst>
            </p:cNvPr>
            <p:cNvCxnSpPr>
              <a:cxnSpLocks/>
            </p:cNvCxnSpPr>
            <p:nvPr/>
          </p:nvCxnSpPr>
          <p:spPr>
            <a:xfrm>
              <a:off x="5118931" y="2243497"/>
              <a:ext cx="57256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6D306F-B9C1-A8DD-ACC1-1217B632ADFC}"/>
                </a:ext>
              </a:extLst>
            </p:cNvPr>
            <p:cNvSpPr txBox="1"/>
            <p:nvPr/>
          </p:nvSpPr>
          <p:spPr>
            <a:xfrm>
              <a:off x="5691500" y="2012665"/>
              <a:ext cx="17718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values</a:t>
              </a:r>
            </a:p>
            <a:p>
              <a:r>
                <a:rPr lang="en-US" sz="1200" dirty="0"/>
                <a:t> (without bootstrapping)</a:t>
              </a:r>
              <a:endParaRPr lang="en-IL" sz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41D88A-245A-CD9B-5CB7-97BBA171DB3A}"/>
                </a:ext>
              </a:extLst>
            </p:cNvPr>
            <p:cNvSpPr/>
            <p:nvPr/>
          </p:nvSpPr>
          <p:spPr>
            <a:xfrm>
              <a:off x="4999290" y="1931350"/>
              <a:ext cx="2503917" cy="611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325118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581C3ED0-801A-1708-98FF-3AC4B446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L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D7D389-0013-DD78-B8DB-D811B5564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5ACA901-7A10-7AE9-518E-6E4F276484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345990"/>
            <a:ext cx="7892987" cy="1117967"/>
          </a:xfrm>
        </p:spPr>
        <p:txBody>
          <a:bodyPr/>
          <a:lstStyle/>
          <a:p>
            <a:endParaRPr lang="en-I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9C3A3F7-732D-CFF9-551E-8B87963E5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3475" y="750268"/>
            <a:ext cx="6894790" cy="319831"/>
          </a:xfrm>
        </p:spPr>
        <p:txBody>
          <a:bodyPr/>
          <a:lstStyle/>
          <a:p>
            <a:r>
              <a:rPr lang="en-US" dirty="0"/>
              <a:t>Pearson correlation</a:t>
            </a:r>
            <a:endParaRPr lang="en-IL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F623D4D-F52C-868E-D499-EC94FEAB35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1600136"/>
            <a:ext cx="7892987" cy="1117967"/>
          </a:xfrm>
        </p:spPr>
        <p:txBody>
          <a:bodyPr/>
          <a:lstStyle/>
          <a:p>
            <a:endParaRPr lang="en-IL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95B16A7-7D36-3FAB-376E-F4379F2C4D7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53475" y="2004414"/>
            <a:ext cx="6894790" cy="319831"/>
          </a:xfrm>
        </p:spPr>
        <p:txBody>
          <a:bodyPr/>
          <a:lstStyle/>
          <a:p>
            <a:r>
              <a:rPr lang="en-US" dirty="0"/>
              <a:t>Spearman correlation</a:t>
            </a:r>
            <a:endParaRPr lang="en-IL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4A9351D-367D-72AD-EEE5-2592110E360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2854282"/>
            <a:ext cx="7892987" cy="1117967"/>
          </a:xfrm>
        </p:spPr>
        <p:txBody>
          <a:bodyPr/>
          <a:lstStyle/>
          <a:p>
            <a:endParaRPr lang="en-IL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9E888D5C-A3FB-1095-B6A9-CFF5F07684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53475" y="3258560"/>
            <a:ext cx="6894790" cy="319831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L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E0174A73-4FAA-A119-BF20-3942497E9E5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108429"/>
            <a:ext cx="7892987" cy="1117967"/>
          </a:xfrm>
        </p:spPr>
        <p:txBody>
          <a:bodyPr/>
          <a:lstStyle/>
          <a:p>
            <a:endParaRPr lang="en-IL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4E1680D3-9BB4-1644-09F4-A7C718B11B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53475" y="4512707"/>
            <a:ext cx="6894790" cy="319831"/>
          </a:xfrm>
        </p:spPr>
        <p:txBody>
          <a:bodyPr/>
          <a:lstStyle/>
          <a:p>
            <a:r>
              <a:rPr lang="en-US" dirty="0"/>
              <a:t>Normalization considerations due to slope and intercept</a:t>
            </a:r>
            <a:endParaRPr lang="en-IL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4E47AEB-26E4-7A3E-EC23-E27D13E7F8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279546" y="719381"/>
            <a:ext cx="370824" cy="371184"/>
          </a:xfrm>
        </p:spPr>
        <p:txBody>
          <a:bodyPr/>
          <a:lstStyle/>
          <a:p>
            <a:r>
              <a:rPr lang="en-US" dirty="0"/>
              <a:t>1</a:t>
            </a:r>
            <a:endParaRPr lang="en-IL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16D1EBFA-C230-5A6D-F88C-B515E351617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279546" y="1977140"/>
            <a:ext cx="370824" cy="371184"/>
          </a:xfrm>
        </p:spPr>
        <p:txBody>
          <a:bodyPr/>
          <a:lstStyle/>
          <a:p>
            <a:r>
              <a:rPr lang="en-US" dirty="0"/>
              <a:t>2</a:t>
            </a:r>
            <a:endParaRPr lang="en-IL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8CF55B5-F16F-4D39-4028-2701215FDE7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279546" y="3227673"/>
            <a:ext cx="370824" cy="371184"/>
          </a:xfrm>
        </p:spPr>
        <p:txBody>
          <a:bodyPr/>
          <a:lstStyle/>
          <a:p>
            <a:r>
              <a:rPr lang="en-US" dirty="0"/>
              <a:t>3</a:t>
            </a:r>
            <a:endParaRPr lang="en-IL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FAC9798-580C-3D2F-F23C-A8744BBFE94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279546" y="4485433"/>
            <a:ext cx="370824" cy="371184"/>
          </a:xfrm>
        </p:spPr>
        <p:txBody>
          <a:bodyPr/>
          <a:lstStyle/>
          <a:p>
            <a:r>
              <a:rPr lang="en-US" dirty="0"/>
              <a:t>4</a:t>
            </a:r>
            <a:endParaRPr lang="en-IL" dirty="0"/>
          </a:p>
        </p:txBody>
      </p:sp>
      <p:sp>
        <p:nvSpPr>
          <p:cNvPr id="2" name="Text Placeholder 49">
            <a:extLst>
              <a:ext uri="{FF2B5EF4-FFF2-40B4-BE49-F238E27FC236}">
                <a16:creationId xmlns:a16="http://schemas.microsoft.com/office/drawing/2014/main" id="{77FB5187-628B-E155-8EC0-84709B8B32EC}"/>
              </a:ext>
            </a:extLst>
          </p:cNvPr>
          <p:cNvSpPr txBox="1">
            <a:spLocks/>
          </p:cNvSpPr>
          <p:nvPr/>
        </p:nvSpPr>
        <p:spPr>
          <a:xfrm>
            <a:off x="4026739" y="5362576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 vert="horz" lIns="91440" tIns="45720" rIns="91440" bIns="45720" rtlCol="0">
            <a:sp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  <a:defRPr sz="1000" b="0" i="0" kern="120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  <a:cs typeface="+mn-cs"/>
              </a:defRPr>
            </a:lvl1pPr>
            <a:lvl2pPr marL="423069" indent="-17303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700" indent="-1539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7088" indent="-1158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1143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L"/>
          </a:p>
        </p:txBody>
      </p:sp>
      <p:sp>
        <p:nvSpPr>
          <p:cNvPr id="3" name="Text Placeholder 50">
            <a:extLst>
              <a:ext uri="{FF2B5EF4-FFF2-40B4-BE49-F238E27FC236}">
                <a16:creationId xmlns:a16="http://schemas.microsoft.com/office/drawing/2014/main" id="{A5184ECC-AF79-0178-FBA8-3BBA59DEE050}"/>
              </a:ext>
            </a:extLst>
          </p:cNvPr>
          <p:cNvSpPr txBox="1">
            <a:spLocks/>
          </p:cNvSpPr>
          <p:nvPr/>
        </p:nvSpPr>
        <p:spPr>
          <a:xfrm>
            <a:off x="4853475" y="5766854"/>
            <a:ext cx="6894790" cy="3198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  <a:defRPr sz="1400" b="0" i="0" kern="120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  <a:cs typeface="+mn-cs"/>
              </a:defRPr>
            </a:lvl1pPr>
            <a:lvl2pPr marL="423069" indent="-17303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700" indent="-1539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7088" indent="-1158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1143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 highlights</a:t>
            </a:r>
            <a:endParaRPr lang="en-IL" dirty="0"/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F45B3795-0A22-6144-9733-0819B47C707B}"/>
              </a:ext>
            </a:extLst>
          </p:cNvPr>
          <p:cNvSpPr txBox="1">
            <a:spLocks/>
          </p:cNvSpPr>
          <p:nvPr/>
        </p:nvSpPr>
        <p:spPr>
          <a:xfrm>
            <a:off x="4279546" y="5739580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  <a:defRPr sz="1200" b="0" i="0" kern="120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+mn-cs"/>
              </a:defRPr>
            </a:lvl1pPr>
            <a:lvl2pPr marL="423069" indent="-17303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700" indent="-1539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7088" indent="-1158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1143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81399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6FFE48-87E1-83AB-8909-7D8932A7C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23241-6A4F-BDF5-7D29-D7D9F62D62D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20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360D7C9D-ED3A-21EC-DC3A-5CBE6A6E5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0"/>
            <a:ext cx="11213083" cy="611465"/>
          </a:xfrm>
        </p:spPr>
        <p:txBody>
          <a:bodyPr>
            <a:normAutofit fontScale="90000"/>
          </a:bodyPr>
          <a:lstStyle/>
          <a:p>
            <a:r>
              <a:rPr lang="en-US" dirty="0"/>
              <a:t>Bootstrap 1 aptamer (794 reps)</a:t>
            </a:r>
            <a:br>
              <a:rPr lang="en-US" dirty="0"/>
            </a:br>
            <a:r>
              <a:rPr lang="en-US" dirty="0"/>
              <a:t>Consecutive EDTA vs Streck cfDNA</a:t>
            </a:r>
            <a:endParaRPr lang="en-IL" dirty="0"/>
          </a:p>
        </p:txBody>
      </p:sp>
      <p:pic>
        <p:nvPicPr>
          <p:cNvPr id="4" name="Picture 3" descr="A graph of a number of blue and black lines&#10;&#10;AI-generated content may be incorrect.">
            <a:extLst>
              <a:ext uri="{FF2B5EF4-FFF2-40B4-BE49-F238E27FC236}">
                <a16:creationId xmlns:a16="http://schemas.microsoft.com/office/drawing/2014/main" id="{3ABC9CB0-6FB9-9191-6A1B-6ED4F8E2F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589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68A21FAD-6385-EEDB-3172-941013F7D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9" y="1371588"/>
            <a:ext cx="5486411" cy="54864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01F1E8C-F577-BE5A-4689-CEECAC0C2B2E}"/>
              </a:ext>
            </a:extLst>
          </p:cNvPr>
          <p:cNvGrpSpPr/>
          <p:nvPr/>
        </p:nvGrpSpPr>
        <p:grpSpPr>
          <a:xfrm>
            <a:off x="4234452" y="2170632"/>
            <a:ext cx="2503917" cy="611465"/>
            <a:chOff x="4999290" y="1931350"/>
            <a:chExt cx="2503917" cy="6114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7CF356-6FE9-6DB6-007F-F52BEF0496AE}"/>
                </a:ext>
              </a:extLst>
            </p:cNvPr>
            <p:cNvCxnSpPr>
              <a:cxnSpLocks/>
            </p:cNvCxnSpPr>
            <p:nvPr/>
          </p:nvCxnSpPr>
          <p:spPr>
            <a:xfrm>
              <a:off x="5118931" y="2243497"/>
              <a:ext cx="57256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CC7AA1-6BE2-9F67-7310-F4F4D65F59C6}"/>
                </a:ext>
              </a:extLst>
            </p:cNvPr>
            <p:cNvSpPr txBox="1"/>
            <p:nvPr/>
          </p:nvSpPr>
          <p:spPr>
            <a:xfrm>
              <a:off x="5691500" y="2012665"/>
              <a:ext cx="17718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values</a:t>
              </a:r>
            </a:p>
            <a:p>
              <a:r>
                <a:rPr lang="en-US" sz="1200" dirty="0"/>
                <a:t> (without bootstrapping)</a:t>
              </a:r>
              <a:endParaRPr lang="en-IL" sz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530DAEC-728D-7499-AE58-B34980E6AEE1}"/>
                </a:ext>
              </a:extLst>
            </p:cNvPr>
            <p:cNvSpPr/>
            <p:nvPr/>
          </p:nvSpPr>
          <p:spPr>
            <a:xfrm>
              <a:off x="4999290" y="1931350"/>
              <a:ext cx="2503917" cy="611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299085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FB4C5A0-9A2A-99B3-893F-5E387CD3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2BACA-3088-5C5C-D7CA-21E70C190B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21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754D949E-5082-C3D4-09BE-D5456BA5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0"/>
            <a:ext cx="11213083" cy="611465"/>
          </a:xfrm>
        </p:spPr>
        <p:txBody>
          <a:bodyPr>
            <a:normAutofit fontScale="90000"/>
          </a:bodyPr>
          <a:lstStyle/>
          <a:p>
            <a:r>
              <a:rPr lang="en-US" dirty="0"/>
              <a:t>Bootstrap 1 aptamer (794 reps)</a:t>
            </a:r>
            <a:br>
              <a:rPr lang="en-US" dirty="0"/>
            </a:br>
            <a:r>
              <a:rPr lang="en-US" dirty="0"/>
              <a:t>Consecutive EDTA vs Streck cfDNA</a:t>
            </a:r>
            <a:endParaRPr lang="en-IL" dirty="0"/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87BCB930-CB81-DAF9-40D2-99F6669D0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71589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BD642290-A22A-D3F0-42F8-073601435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2" y="1371589"/>
            <a:ext cx="5486411" cy="54864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20159D7-02C2-29BD-A214-E9B692DA034A}"/>
              </a:ext>
            </a:extLst>
          </p:cNvPr>
          <p:cNvGrpSpPr/>
          <p:nvPr/>
        </p:nvGrpSpPr>
        <p:grpSpPr>
          <a:xfrm>
            <a:off x="4234452" y="2170632"/>
            <a:ext cx="2503917" cy="611465"/>
            <a:chOff x="4999290" y="1931350"/>
            <a:chExt cx="2503917" cy="6114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A8363A0-CBDA-05E9-379E-5FA3D8375C64}"/>
                </a:ext>
              </a:extLst>
            </p:cNvPr>
            <p:cNvCxnSpPr>
              <a:cxnSpLocks/>
            </p:cNvCxnSpPr>
            <p:nvPr/>
          </p:nvCxnSpPr>
          <p:spPr>
            <a:xfrm>
              <a:off x="5118931" y="2243497"/>
              <a:ext cx="57256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45C02F-0CD5-329D-6078-7836A20BC444}"/>
                </a:ext>
              </a:extLst>
            </p:cNvPr>
            <p:cNvSpPr txBox="1"/>
            <p:nvPr/>
          </p:nvSpPr>
          <p:spPr>
            <a:xfrm>
              <a:off x="5691500" y="2012665"/>
              <a:ext cx="17718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values</a:t>
              </a:r>
            </a:p>
            <a:p>
              <a:r>
                <a:rPr lang="en-US" sz="1200" dirty="0"/>
                <a:t> (without bootstrapping)</a:t>
              </a:r>
              <a:endParaRPr lang="en-IL" sz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5280F-9863-D69E-DC7E-6AB48FE66DD7}"/>
                </a:ext>
              </a:extLst>
            </p:cNvPr>
            <p:cNvSpPr/>
            <p:nvPr/>
          </p:nvSpPr>
          <p:spPr>
            <a:xfrm>
              <a:off x="4999290" y="1931350"/>
              <a:ext cx="2503917" cy="611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764749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A3D93C-57A2-36DA-FE0A-EAE991CB2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8253F2-957A-B4FE-DB71-66C484E7F2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22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9C025A85-215D-DF9B-3FE8-D7967C8C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0"/>
            <a:ext cx="11213083" cy="611465"/>
          </a:xfrm>
        </p:spPr>
        <p:txBody>
          <a:bodyPr>
            <a:normAutofit fontScale="90000"/>
          </a:bodyPr>
          <a:lstStyle/>
          <a:p>
            <a:r>
              <a:rPr lang="en-US" dirty="0"/>
              <a:t>Bootstrap 1 aptamer (794 reps)</a:t>
            </a:r>
            <a:br>
              <a:rPr lang="en-US" dirty="0"/>
            </a:br>
            <a:r>
              <a:rPr lang="en-US" dirty="0"/>
              <a:t>Consecutive EDTA vs Streck cfDNA</a:t>
            </a:r>
            <a:endParaRPr lang="en-IL" dirty="0"/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3FF7D4F1-BA96-9D3B-FE31-EBB0BE151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589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a number of graphs&#10;&#10;AI-generated content may be incorrect.">
            <a:extLst>
              <a:ext uri="{FF2B5EF4-FFF2-40B4-BE49-F238E27FC236}">
                <a16:creationId xmlns:a16="http://schemas.microsoft.com/office/drawing/2014/main" id="{AEE1B39A-3884-9945-A249-BE5B24D2E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9" y="1371589"/>
            <a:ext cx="5486411" cy="54864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924E00-EEA8-E5EA-ED91-045382C37A1B}"/>
              </a:ext>
            </a:extLst>
          </p:cNvPr>
          <p:cNvGrpSpPr/>
          <p:nvPr/>
        </p:nvGrpSpPr>
        <p:grpSpPr>
          <a:xfrm>
            <a:off x="4234452" y="2170632"/>
            <a:ext cx="2503917" cy="611465"/>
            <a:chOff x="4999290" y="1931350"/>
            <a:chExt cx="2503917" cy="6114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3DE95B5-07DA-B641-213C-BBCE6F3966D9}"/>
                </a:ext>
              </a:extLst>
            </p:cNvPr>
            <p:cNvCxnSpPr>
              <a:cxnSpLocks/>
            </p:cNvCxnSpPr>
            <p:nvPr/>
          </p:nvCxnSpPr>
          <p:spPr>
            <a:xfrm>
              <a:off x="5118931" y="2243497"/>
              <a:ext cx="57256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E8B88E-CAE8-984B-138D-3541D003575D}"/>
                </a:ext>
              </a:extLst>
            </p:cNvPr>
            <p:cNvSpPr txBox="1"/>
            <p:nvPr/>
          </p:nvSpPr>
          <p:spPr>
            <a:xfrm>
              <a:off x="5691500" y="2012665"/>
              <a:ext cx="17718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values</a:t>
              </a:r>
            </a:p>
            <a:p>
              <a:r>
                <a:rPr lang="en-US" sz="1200" dirty="0"/>
                <a:t> (without bootstrapping)</a:t>
              </a:r>
              <a:endParaRPr lang="en-IL" sz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DFE1197-81B8-D76C-377F-F4D6C6AF1496}"/>
                </a:ext>
              </a:extLst>
            </p:cNvPr>
            <p:cNvSpPr/>
            <p:nvPr/>
          </p:nvSpPr>
          <p:spPr>
            <a:xfrm>
              <a:off x="4999290" y="1931350"/>
              <a:ext cx="2503917" cy="611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328144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0DA72F-9697-D45E-C52A-1C8428440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5AC06-A9CB-C45E-42EF-B3283F6C46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23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7844A3D9-633B-202E-C0F2-314682FC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0"/>
            <a:ext cx="11213083" cy="611465"/>
          </a:xfrm>
        </p:spPr>
        <p:txBody>
          <a:bodyPr>
            <a:normAutofit fontScale="90000"/>
          </a:bodyPr>
          <a:lstStyle/>
          <a:p>
            <a:r>
              <a:rPr lang="en-US" dirty="0"/>
              <a:t>Bootstrap 1 aptamer (794 reps)</a:t>
            </a:r>
            <a:br>
              <a:rPr lang="en-US" dirty="0"/>
            </a:br>
            <a:r>
              <a:rPr lang="en-US" dirty="0"/>
              <a:t>Consecutive EDTA vs Streck cfDNA</a:t>
            </a:r>
            <a:endParaRPr lang="en-IL" dirty="0"/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AC27A8E3-6A0A-F5F9-5F4F-E6C601D9C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589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103428DE-79ED-2639-07D4-61D76933E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1" y="1371589"/>
            <a:ext cx="5486411" cy="54864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C8B2DEA-36BA-0C8D-AA15-89AC0ABD0689}"/>
              </a:ext>
            </a:extLst>
          </p:cNvPr>
          <p:cNvGrpSpPr/>
          <p:nvPr/>
        </p:nvGrpSpPr>
        <p:grpSpPr>
          <a:xfrm>
            <a:off x="4234452" y="2170632"/>
            <a:ext cx="2503917" cy="611465"/>
            <a:chOff x="4999290" y="1931350"/>
            <a:chExt cx="2503917" cy="6114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7CEED4-0632-4BAA-FC5B-6F6EFD21BC30}"/>
                </a:ext>
              </a:extLst>
            </p:cNvPr>
            <p:cNvCxnSpPr>
              <a:cxnSpLocks/>
            </p:cNvCxnSpPr>
            <p:nvPr/>
          </p:nvCxnSpPr>
          <p:spPr>
            <a:xfrm>
              <a:off x="5118931" y="2243497"/>
              <a:ext cx="57256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E85D4B-68E8-79B0-3299-49D036AB8612}"/>
                </a:ext>
              </a:extLst>
            </p:cNvPr>
            <p:cNvSpPr txBox="1"/>
            <p:nvPr/>
          </p:nvSpPr>
          <p:spPr>
            <a:xfrm>
              <a:off x="5691500" y="2012665"/>
              <a:ext cx="17718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values</a:t>
              </a:r>
            </a:p>
            <a:p>
              <a:r>
                <a:rPr lang="en-US" sz="1200" dirty="0"/>
                <a:t> (without bootstrapping)</a:t>
              </a:r>
              <a:endParaRPr lang="en-IL" sz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6304417-6EB1-6868-8044-3F252084D051}"/>
                </a:ext>
              </a:extLst>
            </p:cNvPr>
            <p:cNvSpPr/>
            <p:nvPr/>
          </p:nvSpPr>
          <p:spPr>
            <a:xfrm>
              <a:off x="4999290" y="1931350"/>
              <a:ext cx="2503917" cy="611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695512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829FF-6004-A234-6583-54BB10B78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390EDB-0CB7-827B-D550-77AA734C12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24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3" name="Title 52">
            <a:extLst>
              <a:ext uri="{FF2B5EF4-FFF2-40B4-BE49-F238E27FC236}">
                <a16:creationId xmlns:a16="http://schemas.microsoft.com/office/drawing/2014/main" id="{2030ACE8-00BD-AC9F-6C89-7CDA59B2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0"/>
            <a:ext cx="11213083" cy="611465"/>
          </a:xfrm>
        </p:spPr>
        <p:txBody>
          <a:bodyPr>
            <a:normAutofit fontScale="90000"/>
          </a:bodyPr>
          <a:lstStyle/>
          <a:p>
            <a:r>
              <a:rPr lang="en-US" dirty="0"/>
              <a:t>Bootstrap 1 aptamer (794 reps)</a:t>
            </a:r>
            <a:br>
              <a:rPr lang="en-US" dirty="0"/>
            </a:br>
            <a:r>
              <a:rPr lang="en-US" dirty="0"/>
              <a:t>Consecutive EDTA vs Streck cfDNA</a:t>
            </a:r>
            <a:endParaRPr lang="en-IL" dirty="0"/>
          </a:p>
        </p:txBody>
      </p:sp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C077C618-BAB0-E4BC-162A-6F8286C7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589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8156AB3B-B1B5-6F3F-7A10-41365815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9" y="1375856"/>
            <a:ext cx="5486411" cy="548641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01AED0-D749-05E6-D04C-C02084468B9A}"/>
              </a:ext>
            </a:extLst>
          </p:cNvPr>
          <p:cNvGrpSpPr/>
          <p:nvPr/>
        </p:nvGrpSpPr>
        <p:grpSpPr>
          <a:xfrm>
            <a:off x="4234452" y="2170632"/>
            <a:ext cx="2503917" cy="611465"/>
            <a:chOff x="4999290" y="1931350"/>
            <a:chExt cx="2503917" cy="6114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476D2B6-DDE0-C0BD-B22C-5A6D8BC5AA70}"/>
                </a:ext>
              </a:extLst>
            </p:cNvPr>
            <p:cNvCxnSpPr>
              <a:cxnSpLocks/>
            </p:cNvCxnSpPr>
            <p:nvPr/>
          </p:nvCxnSpPr>
          <p:spPr>
            <a:xfrm>
              <a:off x="5118931" y="2243497"/>
              <a:ext cx="57256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4B01BF-1CA6-1E8A-9E40-406BA88A2F07}"/>
                </a:ext>
              </a:extLst>
            </p:cNvPr>
            <p:cNvSpPr txBox="1"/>
            <p:nvPr/>
          </p:nvSpPr>
          <p:spPr>
            <a:xfrm>
              <a:off x="5691500" y="2012665"/>
              <a:ext cx="17718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Baseline values</a:t>
              </a:r>
            </a:p>
            <a:p>
              <a:r>
                <a:rPr lang="en-US" sz="1200" dirty="0"/>
                <a:t> (without bootstrapping)</a:t>
              </a:r>
              <a:endParaRPr lang="en-IL" sz="12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7BCE84-D34F-50EA-590F-7E97BA30C4BF}"/>
                </a:ext>
              </a:extLst>
            </p:cNvPr>
            <p:cNvSpPr/>
            <p:nvPr/>
          </p:nvSpPr>
          <p:spPr>
            <a:xfrm>
              <a:off x="4999290" y="1931350"/>
              <a:ext cx="2503917" cy="6114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178592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41C3E-7B77-A3EA-D20B-E27133EFE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F76AA6-FE23-2A15-F4A1-C7F28DAD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RAPs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B1A6F1-B10D-2249-A123-D091F656B7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25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267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D4DFA-6573-DEC1-66FA-F992C6DB5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4FC9176F-1EB7-339D-32AC-D8F271BC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3D1FB-061E-7DDF-C405-EDE3842BE2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E83B7918-ECBA-CA88-5903-4BDCE9C86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E60F0F5-2B7E-E86A-FEE2-01222FFFD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58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225A-5EE1-9730-FE65-ACA34876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FE0581B2-3EC5-2990-F218-9FE970C0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Spearman’s r vs RAPs repetition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835C58-133B-E685-F5E5-C1DD4D6A25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27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5" name="Picture 14" descr="A diagram of a chart&#10;&#10;AI-generated content may be incorrect.">
            <a:extLst>
              <a:ext uri="{FF2B5EF4-FFF2-40B4-BE49-F238E27FC236}">
                <a16:creationId xmlns:a16="http://schemas.microsoft.com/office/drawing/2014/main" id="{86A2F560-4BF8-BADF-A23F-1BFF8E080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4" y="1482263"/>
            <a:ext cx="5852172" cy="4389129"/>
          </a:xfrm>
          <a:prstGeom prst="rect">
            <a:avLst/>
          </a:prstGeom>
        </p:spPr>
      </p:pic>
      <p:pic>
        <p:nvPicPr>
          <p:cNvPr id="18" name="Picture 17" descr="A graph with a red and blue bar and a black line&#10;&#10;AI-generated content may be incorrect.">
            <a:extLst>
              <a:ext uri="{FF2B5EF4-FFF2-40B4-BE49-F238E27FC236}">
                <a16:creationId xmlns:a16="http://schemas.microsoft.com/office/drawing/2014/main" id="{6E424FB5-7CE7-5E80-9DCE-AAEF24917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290" y="148226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06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E817F-73CB-F41F-86C9-69CFF5BC4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9CFA09CD-639C-124A-C97C-6CD3C239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Slope vs RAPs repetition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79C4D8-55F1-622C-D28D-D3F3F79B40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28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0493E16A-AEF3-B49B-F652-691AC47F3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86" y="1234435"/>
            <a:ext cx="5852172" cy="4389129"/>
          </a:xfrm>
          <a:prstGeom prst="rect">
            <a:avLst/>
          </a:prstGeom>
        </p:spPr>
      </p:pic>
      <p:pic>
        <p:nvPicPr>
          <p:cNvPr id="6" name="Picture 5" descr="A graph with red and blue bars&#10;&#10;AI-generated content may be incorrect.">
            <a:extLst>
              <a:ext uri="{FF2B5EF4-FFF2-40B4-BE49-F238E27FC236}">
                <a16:creationId xmlns:a16="http://schemas.microsoft.com/office/drawing/2014/main" id="{8EEB624E-AB1B-B3EE-64D3-5CC20555F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058" y="1413897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63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5EB6-EBFA-3F04-CD09-03DFAC0AB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4DA86356-700C-514B-D88E-8DBFCB0B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Intercept vs RAPs repetition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151D4-292D-2498-4FCB-F9339031B47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29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8" name="Picture 7" descr="A diagram of a graph&#10;&#10;AI-generated content may be incorrect.">
            <a:extLst>
              <a:ext uri="{FF2B5EF4-FFF2-40B4-BE49-F238E27FC236}">
                <a16:creationId xmlns:a16="http://schemas.microsoft.com/office/drawing/2014/main" id="{CC9D4DD1-4BC4-D994-05DA-C8663098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47" y="1653179"/>
            <a:ext cx="5852172" cy="4389129"/>
          </a:xfrm>
          <a:prstGeom prst="rect">
            <a:avLst/>
          </a:prstGeom>
        </p:spPr>
      </p:pic>
      <p:pic>
        <p:nvPicPr>
          <p:cNvPr id="10" name="Picture 9" descr="A graph with red and blue bars and lines&#10;&#10;AI-generated content may be incorrect.">
            <a:extLst>
              <a:ext uri="{FF2B5EF4-FFF2-40B4-BE49-F238E27FC236}">
                <a16:creationId xmlns:a16="http://schemas.microsoft.com/office/drawing/2014/main" id="{31B16A94-F49F-7462-E10B-A1E0582F4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744" y="1747183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F4B0-6D90-18AA-D0ED-76BA14E1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B9413460-A99B-3B33-DC6B-1C5C1752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ABCD Experiment Protocol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3C50-6556-12DF-5810-1DDCE9441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1C7B8E-CD5C-D207-B7A0-70DF8646ACB9}"/>
              </a:ext>
            </a:extLst>
          </p:cNvPr>
          <p:cNvSpPr txBox="1"/>
          <p:nvPr/>
        </p:nvSpPr>
        <p:spPr>
          <a:xfrm>
            <a:off x="489459" y="1236572"/>
            <a:ext cx="9234834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BioIVT</a:t>
            </a: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will collect blood samples from 25 healthy donors over three separate days, with 8–10 donors per session.</a:t>
            </a:r>
            <a:endParaRPr lang="en-I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Blood samples from each healthy donor will be collected as outlined in Appendix A: On-site Blood Collection and Plasma Preparation Protocol, and Table 1 above, following the list below: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1 x EDTA tube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</a:t>
            </a:r>
            <a:r>
              <a:rPr lang="en-GB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x Cell-Free </a:t>
            </a: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DNA BCT tubes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x Protein Plus BCT tubes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x BD Vacutainer™ Mononuclear CPT tube</a:t>
            </a:r>
            <a:endParaRPr lang="en-I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I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516917-5399-9E66-C9EF-87537F0AB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325870"/>
              </p:ext>
            </p:extLst>
          </p:nvPr>
        </p:nvGraphicFramePr>
        <p:xfrm>
          <a:off x="1515390" y="3660865"/>
          <a:ext cx="7182972" cy="19605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3508">
                  <a:extLst>
                    <a:ext uri="{9D8B030D-6E8A-4147-A177-3AD203B41FA5}">
                      <a16:colId xmlns:a16="http://schemas.microsoft.com/office/drawing/2014/main" val="682193866"/>
                    </a:ext>
                  </a:extLst>
                </a:gridCol>
                <a:gridCol w="1629866">
                  <a:extLst>
                    <a:ext uri="{9D8B030D-6E8A-4147-A177-3AD203B41FA5}">
                      <a16:colId xmlns:a16="http://schemas.microsoft.com/office/drawing/2014/main" val="1311129469"/>
                    </a:ext>
                  </a:extLst>
                </a:gridCol>
                <a:gridCol w="1629866">
                  <a:extLst>
                    <a:ext uri="{9D8B030D-6E8A-4147-A177-3AD203B41FA5}">
                      <a16:colId xmlns:a16="http://schemas.microsoft.com/office/drawing/2014/main" val="3189435481"/>
                    </a:ext>
                  </a:extLst>
                </a:gridCol>
                <a:gridCol w="1629866">
                  <a:extLst>
                    <a:ext uri="{9D8B030D-6E8A-4147-A177-3AD203B41FA5}">
                      <a16:colId xmlns:a16="http://schemas.microsoft.com/office/drawing/2014/main" val="3600682633"/>
                    </a:ext>
                  </a:extLst>
                </a:gridCol>
                <a:gridCol w="1629866">
                  <a:extLst>
                    <a:ext uri="{9D8B030D-6E8A-4147-A177-3AD203B41FA5}">
                      <a16:colId xmlns:a16="http://schemas.microsoft.com/office/drawing/2014/main" val="3133881460"/>
                    </a:ext>
                  </a:extLst>
                </a:gridCol>
              </a:tblGrid>
              <a:tr h="3518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Protocol #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Tube type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Location of centrifugation and plasma isolation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Shipment temperature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</a:rPr>
                        <a:t>Time from collection to centrifugation</a:t>
                      </a:r>
                      <a:endParaRPr lang="en-IL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extLst>
                  <a:ext uri="{0D108BD9-81ED-4DB2-BD59-A6C34878D82A}">
                    <a16:rowId xmlns:a16="http://schemas.microsoft.com/office/drawing/2014/main" val="2792253278"/>
                  </a:ext>
                </a:extLst>
              </a:tr>
              <a:tr h="1909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1*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EDTA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Point of collection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-80</a:t>
                      </a:r>
                      <a:r>
                        <a:rPr lang="en-US" sz="900" baseline="30000">
                          <a:effectLst/>
                        </a:rPr>
                        <a:t>0</a:t>
                      </a:r>
                      <a:r>
                        <a:rPr lang="en-US" sz="900">
                          <a:effectLst/>
                        </a:rPr>
                        <a:t>C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Up to 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2249244391"/>
                  </a:ext>
                </a:extLst>
              </a:tr>
              <a:tr h="1835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VAMS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Point of collection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Up to 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3427029073"/>
                  </a:ext>
                </a:extLst>
              </a:tr>
              <a:tr h="1909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CPT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Point of collection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-80</a:t>
                      </a:r>
                      <a:r>
                        <a:rPr lang="en-US" sz="900" baseline="30000">
                          <a:effectLst/>
                        </a:rPr>
                        <a:t>0</a:t>
                      </a:r>
                      <a:r>
                        <a:rPr lang="en-US" sz="900">
                          <a:effectLst/>
                        </a:rPr>
                        <a:t>C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Up to 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2629873363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cfDNA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24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3619432512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Protein Plus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24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2828768032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cfDNA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72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3257565887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Protein Plus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72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4184894481"/>
                  </a:ext>
                </a:extLst>
              </a:tr>
              <a:tr h="1673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cfDNA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120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2776854781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Protein Plus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dirty="0">
                          <a:effectLst/>
                        </a:rPr>
                        <a:t>120 hours</a:t>
                      </a:r>
                      <a:endParaRPr lang="en-IL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3383943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04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70D67C-E3EC-92DF-737B-FE81F4DD4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17E4B8-1A00-E264-C81C-9A50BF7F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AC5C7-5EEE-4B09-FA96-8FF982BB2C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30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10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EE3AC68-8C6E-C58C-C826-26F6B0BA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0BDDC-5787-B6F5-C412-67810BA107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31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A838008-0505-AA6A-43C2-67D3067B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1" y="1234435"/>
            <a:ext cx="5852172" cy="4389129"/>
          </a:xfrm>
          <a:prstGeom prst="rect">
            <a:avLst/>
          </a:prstGeom>
        </p:spPr>
      </p:pic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865C107-37EB-3492-266C-9BCE5D14F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217" y="1234434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54BD9AE-F09B-DC49-0E93-6D9837B7B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26" y="1294256"/>
            <a:ext cx="5852172" cy="4389129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F86DD99-2726-1D4B-44C9-7764D7413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602" y="129425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6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865089-FD23-513E-DE47-551E793F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E38062FA-FBED-CBCF-8FC9-219A025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17E77-E630-BCE7-5D1D-DA47E32E5A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32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4" name="Picture Placeholder 13" descr="A graph with a blue line&#10;&#10;AI-generated content may be incorrect.">
            <a:extLst>
              <a:ext uri="{FF2B5EF4-FFF2-40B4-BE49-F238E27FC236}">
                <a16:creationId xmlns:a16="http://schemas.microsoft.com/office/drawing/2014/main" id="{C7E50E1B-9D91-50B2-B280-C15A684251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" r="14"/>
          <a:stretch>
            <a:fillRect/>
          </a:stretch>
        </p:blipFill>
        <p:spPr>
          <a:xfrm>
            <a:off x="50800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16" name="Picture Placeholder 15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AC6F5C6D-2EB6-0FF0-B699-BFBCB030CCF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14" r="14"/>
          <a:stretch>
            <a:fillRect/>
          </a:stretch>
        </p:blipFill>
        <p:spPr>
          <a:xfrm>
            <a:off x="3992563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18" name="Picture Placeholder 17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684BF670-1639-5D2C-F57D-2AF02472FF9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l="96" r="96"/>
          <a:stretch>
            <a:fillRect/>
          </a:stretch>
        </p:blipFill>
        <p:spPr>
          <a:xfrm>
            <a:off x="7932738" y="827088"/>
            <a:ext cx="3863975" cy="2903537"/>
          </a:xfrm>
          <a:prstGeom prst="roundRect">
            <a:avLst>
              <a:gd name="adj" fmla="val 0"/>
            </a:avLst>
          </a:prstGeom>
        </p:spPr>
      </p:pic>
      <p:pic>
        <p:nvPicPr>
          <p:cNvPr id="20" name="Picture Placeholder 19" descr="A graph of a number of blue lines&#10;&#10;AI-generated content may be incorrect.">
            <a:extLst>
              <a:ext uri="{FF2B5EF4-FFF2-40B4-BE49-F238E27FC236}">
                <a16:creationId xmlns:a16="http://schemas.microsoft.com/office/drawing/2014/main" id="{B6A050EF-54EF-815D-42FC-EBD893F958F4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/>
          <a:srcRect l="34" r="34"/>
          <a:stretch>
            <a:fillRect/>
          </a:stretch>
        </p:blipFill>
        <p:spPr>
          <a:xfrm>
            <a:off x="2165350" y="3844925"/>
            <a:ext cx="3862388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22" name="Picture 21" descr="A graph of a serum&#10;&#10;AI-generated content may be incorrect.">
            <a:extLst>
              <a:ext uri="{FF2B5EF4-FFF2-40B4-BE49-F238E27FC236}">
                <a16:creationId xmlns:a16="http://schemas.microsoft.com/office/drawing/2014/main" id="{6F1004EA-9870-3AE2-CCFF-6B70DBF0C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4264" y="3845377"/>
            <a:ext cx="3863975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865089-FD23-513E-DE47-551E793F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E38062FA-FBED-CBCF-8FC9-219A025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17E77-E630-BCE7-5D1D-DA47E32E5A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33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F227388-DB4E-6933-2339-22B06B72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3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9F1FBE3-B017-73FC-5D55-5BBE9EFC6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86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1DC836-F49F-D5F6-BF90-5FB6C1B2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66F90F81-4A65-4D22-A384-DC66FC0D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74E80-FEF9-1DC6-4125-AA687BB3E0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34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B00A087-2AE7-A010-610F-5F039DFC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7CAE5C6-DBDC-D525-7688-764DA98F2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2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CF3C25-AAB9-2708-CE1A-02FBACC6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831EA152-1080-0136-5A68-24ECD965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869B8-169D-22B6-A07A-82785E74E2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35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number of steps&#10;&#10;AI-generated content may be incorrect.">
            <a:extLst>
              <a:ext uri="{FF2B5EF4-FFF2-40B4-BE49-F238E27FC236}">
                <a16:creationId xmlns:a16="http://schemas.microsoft.com/office/drawing/2014/main" id="{A3EDE7F1-7F04-9B59-325C-5A11C203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C60BB4B-D0A5-5B7C-D65B-37AF9D569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20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FA61AE-FB79-C667-3263-4993D3898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422C4777-BDB7-A46F-03A8-F9AA4545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73871-E307-BFD6-01F2-DDA68F6E53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scatter plot&#10;&#10;AI-generated content may be incorrect.">
            <a:extLst>
              <a:ext uri="{FF2B5EF4-FFF2-40B4-BE49-F238E27FC236}">
                <a16:creationId xmlns:a16="http://schemas.microsoft.com/office/drawing/2014/main" id="{BE85AACF-6E45-AE79-1DE0-88B5ED54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256947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7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39317-49FB-DCE0-EC94-DC638970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2D152F00-AD50-B4EA-0BCA-3D94C197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5031A4-F128-0BAF-60AF-90D0DCCAF5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37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5" name="Picture 4" descr="A graph of a scatter plot&#10;&#10;AI-generated content may be incorrect.">
            <a:extLst>
              <a:ext uri="{FF2B5EF4-FFF2-40B4-BE49-F238E27FC236}">
                <a16:creationId xmlns:a16="http://schemas.microsoft.com/office/drawing/2014/main" id="{43FFB4B7-208F-E2DC-4A6A-343D49B8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108"/>
            <a:ext cx="5486411" cy="5486411"/>
          </a:xfrm>
          <a:prstGeom prst="rect">
            <a:avLst/>
          </a:prstGeom>
        </p:spPr>
      </p:pic>
      <p:pic>
        <p:nvPicPr>
          <p:cNvPr id="7" name="Picture 6" descr="A graph of a scatter plot&#10;&#10;AI-generated content may be incorrect.">
            <a:extLst>
              <a:ext uri="{FF2B5EF4-FFF2-40B4-BE49-F238E27FC236}">
                <a16:creationId xmlns:a16="http://schemas.microsoft.com/office/drawing/2014/main" id="{D1E99B6C-4F5D-F412-A5B2-3CC1F0BF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9" y="837108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0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E83D7C-09B4-F583-61A7-CE63A79CA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A8AA70-B179-7966-9DB4-69CBF260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R^2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1FD0B-97BE-02DB-EF8B-8743F2A922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38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366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1BA802-DD53-01FB-3E9E-C9D0769E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AD2BA2FA-1B40-F5E9-4B42-85E38E3C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R^2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6FAA6-FD01-974A-9B20-CE64A7337A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39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34C3883-4921-26AC-978B-182AFBA0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4" y="1413106"/>
            <a:ext cx="5852172" cy="4389129"/>
          </a:xfrm>
          <a:prstGeom prst="rect">
            <a:avLst/>
          </a:prstGeom>
        </p:spPr>
      </p:pic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AA8CC6F-CB93-2154-DC67-5447E0315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74" y="1413106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64273D1-441D-FA04-E457-D3CC61918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28" y="1636087"/>
            <a:ext cx="5852172" cy="4389129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D387F97-6172-0214-6400-7294E8697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026" y="141310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B5C3-4257-E994-0A01-1A08EAAF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DECD1A4A-1CF7-9F5C-2C09-74A38DC6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Cohorts – phase 1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12766-33AB-8B91-F026-72B544F5F3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</a:t>
            </a:fld>
            <a:endParaRPr lang="en-US" sz="1100" dirty="0">
              <a:latin typeface="Aptos" panose="020B00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9B6537-1D84-B00A-60DF-B6AACB9E6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020835"/>
              </p:ext>
            </p:extLst>
          </p:nvPr>
        </p:nvGraphicFramePr>
        <p:xfrm>
          <a:off x="407415" y="2188035"/>
          <a:ext cx="11377167" cy="2400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617">
                  <a:extLst>
                    <a:ext uri="{9D8B030D-6E8A-4147-A177-3AD203B41FA5}">
                      <a16:colId xmlns:a16="http://schemas.microsoft.com/office/drawing/2014/main" val="3115445449"/>
                    </a:ext>
                  </a:extLst>
                </a:gridCol>
                <a:gridCol w="1727263">
                  <a:extLst>
                    <a:ext uri="{9D8B030D-6E8A-4147-A177-3AD203B41FA5}">
                      <a16:colId xmlns:a16="http://schemas.microsoft.com/office/drawing/2014/main" val="2413651548"/>
                    </a:ext>
                  </a:extLst>
                </a:gridCol>
                <a:gridCol w="1464564">
                  <a:extLst>
                    <a:ext uri="{9D8B030D-6E8A-4147-A177-3AD203B41FA5}">
                      <a16:colId xmlns:a16="http://schemas.microsoft.com/office/drawing/2014/main" val="629260182"/>
                    </a:ext>
                  </a:extLst>
                </a:gridCol>
                <a:gridCol w="1578039">
                  <a:extLst>
                    <a:ext uri="{9D8B030D-6E8A-4147-A177-3AD203B41FA5}">
                      <a16:colId xmlns:a16="http://schemas.microsoft.com/office/drawing/2014/main" val="1177278646"/>
                    </a:ext>
                  </a:extLst>
                </a:gridCol>
                <a:gridCol w="1573530">
                  <a:extLst>
                    <a:ext uri="{9D8B030D-6E8A-4147-A177-3AD203B41FA5}">
                      <a16:colId xmlns:a16="http://schemas.microsoft.com/office/drawing/2014/main" val="1467508909"/>
                    </a:ext>
                  </a:extLst>
                </a:gridCol>
                <a:gridCol w="960247">
                  <a:extLst>
                    <a:ext uri="{9D8B030D-6E8A-4147-A177-3AD203B41FA5}">
                      <a16:colId xmlns:a16="http://schemas.microsoft.com/office/drawing/2014/main" val="307378142"/>
                    </a:ext>
                  </a:extLst>
                </a:gridCol>
                <a:gridCol w="2688907">
                  <a:extLst>
                    <a:ext uri="{9D8B030D-6E8A-4147-A177-3AD203B41FA5}">
                      <a16:colId xmlns:a16="http://schemas.microsoft.com/office/drawing/2014/main" val="1436344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Baseline method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Tested methods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to centrifuge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subjects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samples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Site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Details</a:t>
                      </a:r>
                      <a:endParaRPr lang="en-I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727257"/>
                  </a:ext>
                </a:extLst>
              </a:tr>
              <a:tr h="111565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EDTA Plasma 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CPT Plasma (20)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STRECK-PROT+ DS (20)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STRECK-cfDNA DS (20)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STRECK-PROT+ 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68-76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BioIVT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healthy subjects aged 18+</a:t>
                      </a:r>
                      <a:endParaRPr lang="en-I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3069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EDTA Plasma (55)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SST Serum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(55)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 to 4 hours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110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Heidelberg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Patients with </a:t>
                      </a:r>
                      <a:r>
                        <a:rPr lang="en-US" sz="1200" dirty="0" err="1"/>
                        <a:t>mNSCLC</a:t>
                      </a:r>
                      <a:r>
                        <a:rPr lang="en-US" sz="1200" dirty="0"/>
                        <a:t>, Pre-treatment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(PROPHETIC NCT04056247)</a:t>
                      </a:r>
                      <a:endParaRPr lang="en-I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212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EDTA Plasma (21)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EDTA Plasma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(21)</a:t>
                      </a:r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(consecutive runs)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Up to 4 hours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Israeli sites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Patients with </a:t>
                      </a:r>
                      <a:r>
                        <a:rPr lang="en-US" sz="1200" dirty="0" err="1"/>
                        <a:t>mNSCLC</a:t>
                      </a:r>
                      <a:r>
                        <a:rPr lang="en-US" sz="1200" dirty="0"/>
                        <a:t>, Pre-treatment</a:t>
                      </a:r>
                    </a:p>
                    <a:p>
                      <a:pPr algn="ctr"/>
                      <a:r>
                        <a:rPr lang="en-US" sz="1200" dirty="0"/>
                        <a:t>(OH Analytical validity)</a:t>
                      </a:r>
                      <a:endParaRPr lang="en-I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6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683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35FC16A-A2E8-6032-040D-168DDBF4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E1793947-F0E6-8902-70E7-78880E41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R^2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34C1D-2944-98A7-BB7D-761F3D248C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40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AC9C83D-EF7B-D88E-454C-3713B04D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DE6E9D4-6F35-B0F8-F4CA-6679F5AD5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81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10F1BA-8A4A-9CE0-0419-EC5D5DD4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3C6B9941-5638-AD16-AACE-055E9DE6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R^2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B15BA-410E-36E6-B5CE-237C554079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41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42F5EF7-9E12-9CC2-6945-F542E965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6D551BA-DA43-2FD8-1005-E6F6D0DC6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821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AF81443-E659-9834-8E77-806D5B36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0D2B634-A5E5-C432-DF49-57672F0C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R^2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39058-153D-00CC-30DB-D9E1619275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42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FD61DA5-272B-2548-A560-0F0B7D5C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5BA56F1-75E3-5FA8-B6D9-C44C8B4A2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33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B095DF-EABD-D6F5-73C6-8328727D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081E2576-1FD9-8EC5-9719-9C524128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R^2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8A7B9-9E25-E7EB-A514-419F74066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43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scatter plot&#10;&#10;AI-generated content may be incorrect.">
            <a:extLst>
              <a:ext uri="{FF2B5EF4-FFF2-40B4-BE49-F238E27FC236}">
                <a16:creationId xmlns:a16="http://schemas.microsoft.com/office/drawing/2014/main" id="{41844D16-C2F6-E702-D4F4-77DA91B0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371589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36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D641580-F110-B659-33DC-71613AB5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E5363374-061E-4F6C-53F8-9A968DEA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R^2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3EA8E-E276-385E-B450-4E96D1A735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44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scatter plot&#10;&#10;AI-generated content may be incorrect.">
            <a:extLst>
              <a:ext uri="{FF2B5EF4-FFF2-40B4-BE49-F238E27FC236}">
                <a16:creationId xmlns:a16="http://schemas.microsoft.com/office/drawing/2014/main" id="{D08B078F-BC2C-64CB-E431-24DB66DF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465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scatter plot&#10;&#10;AI-generated content may be incorrect.">
            <a:extLst>
              <a:ext uri="{FF2B5EF4-FFF2-40B4-BE49-F238E27FC236}">
                <a16:creationId xmlns:a16="http://schemas.microsoft.com/office/drawing/2014/main" id="{9ED86F20-9F43-CA8D-FD4E-BEACE2086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9" y="864464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2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C2CDBE-2F34-1995-F413-BCA0CDF17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5DA35C-F238-3EC8-57F3-072D1C26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Slope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9C28FF-111D-7F09-93CF-6083AD613B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45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18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EE3AC68-8C6E-C58C-C826-26F6B0BA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Slope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0BDDC-5787-B6F5-C412-67810BA107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E1E5B4C-B394-7055-516A-E5470A2D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3" y="1336984"/>
            <a:ext cx="5852172" cy="4389129"/>
          </a:xfrm>
          <a:prstGeom prst="rect">
            <a:avLst/>
          </a:prstGeom>
        </p:spPr>
      </p:pic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BE1D5A30-3159-36A9-19F8-0EBD0C8BE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127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3D477C27-7253-63DD-DC5F-3369C39A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03" y="1336984"/>
            <a:ext cx="5852172" cy="4389129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E1D4C93-3E4F-DBC7-DE46-59E993054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874" y="13369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50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EDB1EA-275A-3FD2-3E40-7B51AFEB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BFD81DB0-6166-094E-8767-C309533F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Slope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F11B3-EC5A-4482-BC67-CB7EFA96F9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47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724384C-A3E8-8201-CD98-2157DDC6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772D99E-C891-ECA4-722C-A7A72346E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25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B2E85E5-131D-5A1A-CC2A-21B8102C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3D6F3192-669B-E6A4-02B0-C4A0634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Slope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F5F5C-1BF2-43BD-9FC4-4739DC66A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48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6F47D10-DD87-B16B-7824-938E86A40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8B91835-EC39-F6C8-B1DD-825BF2EBF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6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687B59-0424-7B3B-C369-729479DB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21B9824A-E7A5-7A76-C2C0-E3C25363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Slope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840B2-F426-EC59-1EBD-D1629B51F2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49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D6ECF55-31AD-B05D-9EDF-023898CB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FC13A0F7-E024-D38F-5766-D46863B37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05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AEEA7-8FCF-C2D1-AACC-3446E6903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46A4D-5AED-491A-4101-5D9AF68C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09692-4996-0579-288E-40FD2BF3E4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919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AE3E48-A497-BA24-7A14-3781BCF4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87A2067-2B24-7A21-A22C-C2EAEE24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Slope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7E817-41EC-1BFF-4D22-D35EC913B5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50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5DDE89C2-FFE3-62BC-7E02-7C84EDEE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256947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00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52E10A-04C2-E82D-BB6D-B5983C22E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540B209E-F973-128D-92A2-ECDF942B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Slope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C7E352-9CA6-24CA-9F0E-4CAB9CD252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51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A45353E7-EE43-01DD-A26C-3008E0D7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615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19412C84-DEE4-FD96-0579-2F7C56DF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1" y="745614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8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FB5C9A2-EE97-06DC-3EB9-80F5552F1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39F9CC-8938-C0D7-8E55-45B7FEFE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Intercept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075CF-78F8-3082-5CAD-DA313C108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52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07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A8AF8B-9A20-1EAF-18A5-5A2E346A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CC4C2EBA-C84F-1FC3-63AB-1246C284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Intercept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FC54C-4E09-1B9A-B345-2B4F4279B7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53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DF8C0E8-5FA1-36A3-C2B7-31D2EF4D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1" y="1533538"/>
            <a:ext cx="5852172" cy="4389129"/>
          </a:xfrm>
          <a:prstGeom prst="rect">
            <a:avLst/>
          </a:prstGeom>
        </p:spPr>
      </p:pic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52ABD57-0A46-3233-90E9-901064B6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08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492C4F5-AF57-2A06-42DC-2EE30B67E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27" y="1653179"/>
            <a:ext cx="5852172" cy="4389129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03C2137-6CC6-D68C-CE5E-ACDB23EF3C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369" y="1533538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7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318CE1B-4B7F-E80A-0B4E-3630E36E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0DF989D3-A08D-34CE-5516-00D83FFC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Intercept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1E2755-6C9B-F83F-7BC7-67DE618DCB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54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diagram&#10;&#10;AI-generated content may be incorrect.">
            <a:extLst>
              <a:ext uri="{FF2B5EF4-FFF2-40B4-BE49-F238E27FC236}">
                <a16:creationId xmlns:a16="http://schemas.microsoft.com/office/drawing/2014/main" id="{5BCFCD6E-684F-8344-A4F9-0A0AE2B7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1CA7B94-F2E0-5650-4FE7-FAE9AD590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27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B96234-48FB-6211-AC06-74CA122DA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CF994F70-DAA8-F7CF-380F-A9E9498E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Intercept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FB46E-F48B-4DDE-E870-8DC3F1B6FB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55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graph&#10;&#10;AI-generated content may be incorrect.">
            <a:extLst>
              <a:ext uri="{FF2B5EF4-FFF2-40B4-BE49-F238E27FC236}">
                <a16:creationId xmlns:a16="http://schemas.microsoft.com/office/drawing/2014/main" id="{0AD30945-3C81-9ED4-2E49-1E851A4A2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3E1C63-F141-C155-E43D-3B9D25421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9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538190-DAC6-B2DF-BB32-E2C2D574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30DF7D34-0BCD-A5CA-E895-6EAB13BA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Intercept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29A6A5-6509-4340-E01D-BD5B9C1205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graph&#10;&#10;AI-generated content may be incorrect.">
            <a:extLst>
              <a:ext uri="{FF2B5EF4-FFF2-40B4-BE49-F238E27FC236}">
                <a16:creationId xmlns:a16="http://schemas.microsoft.com/office/drawing/2014/main" id="{6146BF29-F835-D494-EA5E-D9A08941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FF13CB2-0B5C-FDAA-1E8B-30A61FB2E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2F8D73-7073-2CB9-C525-7F81B8E98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5D7A65DB-0BB1-B874-3717-75A3D472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Intercept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03F0E-C42D-584F-3FD3-2788926BFD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57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AFC75746-D09F-A0F5-ACDB-B4CC3144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256947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25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BC01A77-6491-2D30-25CE-35498064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B8CDDEDC-F393-D976-4F79-9AB0CFDF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Intercept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745FE-29C6-3772-4E49-2021C55A5A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58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scatter plot&#10;&#10;AI-generated content may be incorrect.">
            <a:extLst>
              <a:ext uri="{FF2B5EF4-FFF2-40B4-BE49-F238E27FC236}">
                <a16:creationId xmlns:a16="http://schemas.microsoft.com/office/drawing/2014/main" id="{7305C57B-420C-57E8-2EE9-968057CD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794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scatter lines&#10;&#10;AI-generated content may be incorrect.">
            <a:extLst>
              <a:ext uri="{FF2B5EF4-FFF2-40B4-BE49-F238E27FC236}">
                <a16:creationId xmlns:a16="http://schemas.microsoft.com/office/drawing/2014/main" id="{14E94E06-9253-B858-9BDE-4DA546DF7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8" y="685794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52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CAE404-80E1-FF2F-ED61-F6914ACF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5420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2708-FB56-3CCE-7D52-DA6C212B7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9E51F362-3E4D-BBC0-1FD9-ADE08678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Streck cfDNA compared with EDTA consecutive runs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96611-9E67-3FD0-247A-1C25882205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3" name="Picture 1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A62D3919-A0ED-A358-DB69-7D9BF4A8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26" y="1815549"/>
            <a:ext cx="5852172" cy="4389129"/>
          </a:xfrm>
          <a:prstGeom prst="rect">
            <a:avLst/>
          </a:prstGeom>
        </p:spPr>
      </p:pic>
      <p:pic>
        <p:nvPicPr>
          <p:cNvPr id="15" name="Picture 14" descr="A graph of a line graph&#10;&#10;AI-generated content may be incorrect.">
            <a:extLst>
              <a:ext uri="{FF2B5EF4-FFF2-40B4-BE49-F238E27FC236}">
                <a16:creationId xmlns:a16="http://schemas.microsoft.com/office/drawing/2014/main" id="{7E2341E6-74DF-BD15-5C38-3170CDFABE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247"/>
          <a:stretch/>
        </p:blipFill>
        <p:spPr>
          <a:xfrm>
            <a:off x="0" y="837108"/>
            <a:ext cx="4725824" cy="438912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A2D580E-30B0-B8D9-AD67-BE64663E26F9}"/>
              </a:ext>
            </a:extLst>
          </p:cNvPr>
          <p:cNvSpPr/>
          <p:nvPr/>
        </p:nvSpPr>
        <p:spPr>
          <a:xfrm>
            <a:off x="5154235" y="3683237"/>
            <a:ext cx="555477" cy="4614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8" name="Picture 17" descr="A graph of a positive curve&#10;&#10;AI-generated content may be incorrect.">
            <a:extLst>
              <a:ext uri="{FF2B5EF4-FFF2-40B4-BE49-F238E27FC236}">
                <a16:creationId xmlns:a16="http://schemas.microsoft.com/office/drawing/2014/main" id="{11ABEF57-6552-41C5-940B-316324FC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76291"/>
            <a:ext cx="1869256" cy="1401942"/>
          </a:xfrm>
          <a:prstGeom prst="rect">
            <a:avLst/>
          </a:prstGeom>
        </p:spPr>
      </p:pic>
      <p:pic>
        <p:nvPicPr>
          <p:cNvPr id="20" name="Picture 19" descr="A graph with blue dots&#10;&#10;AI-generated content may be incorrect.">
            <a:extLst>
              <a:ext uri="{FF2B5EF4-FFF2-40B4-BE49-F238E27FC236}">
                <a16:creationId xmlns:a16="http://schemas.microsoft.com/office/drawing/2014/main" id="{248927DC-8307-E595-5B6E-C7A2AA133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593" y="4976291"/>
            <a:ext cx="1869256" cy="1401942"/>
          </a:xfrm>
          <a:prstGeom prst="rect">
            <a:avLst/>
          </a:prstGeom>
        </p:spPr>
      </p:pic>
      <p:pic>
        <p:nvPicPr>
          <p:cNvPr id="22" name="Picture 21" descr="A graph of a virus cell&#10;&#10;AI-generated content may be incorrect.">
            <a:extLst>
              <a:ext uri="{FF2B5EF4-FFF2-40B4-BE49-F238E27FC236}">
                <a16:creationId xmlns:a16="http://schemas.microsoft.com/office/drawing/2014/main" id="{3901236C-FD6B-3EA8-B676-95D6DF22C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6849" y="4976291"/>
            <a:ext cx="1869256" cy="14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26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D36BF7-F5FA-ABF6-F473-D39EAEDE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B19E8C-8EC4-2D9D-7303-6EA84DBB85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60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90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A553D-E4A1-1736-FED6-D3B050E104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9544" y="1533049"/>
            <a:ext cx="5016860" cy="2620207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1D49F-557E-9FA3-9FD1-0B5CC8AD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13" y="295470"/>
            <a:ext cx="10605236" cy="514007"/>
          </a:xfrm>
        </p:spPr>
        <p:txBody>
          <a:bodyPr>
            <a:normAutofit fontScale="90000"/>
          </a:bodyPr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3FECB-B42E-78E9-A42A-C3C44CEB27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90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62913B-46C8-66D6-409B-5ADC49603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24B09-C00F-1CB6-BC11-D6BBE89EE4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D3263-D3E4-5BD4-26F4-093C6C39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24532-FF5E-EEE7-DC23-F698C6CE3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F5514-2FC4-17F7-DB31-70CDB0FE31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DEA34-E5A4-522D-9923-39CF04FA51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4856E4-8BB8-3825-CEF9-37211F5A61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5067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F5BE2E-6249-E8F8-C5BD-D7668796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71A1B610-2692-474E-3A85-33F3583E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439E8-7A1D-7044-5CB2-1C4B89B72A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63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2A8F74FF-5754-AE41-FD52-32F6AEDE48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538" y="826826"/>
            <a:ext cx="3863975" cy="289877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A9D679DC-8FBE-7D3B-0544-8D485EC3305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91876" y="827876"/>
            <a:ext cx="3863975" cy="289772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4F1C30F3-4684-8436-83D6-D24DA1E8E6C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63667" y="3844584"/>
            <a:ext cx="3863975" cy="2903806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F49F7E23-008A-6094-E1BB-8BE8E4639C3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65771" y="3844584"/>
            <a:ext cx="3862564" cy="2898774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0993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CB196A-8DB8-0176-FD3B-4EF642A0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AD7733D9-3D2C-8792-FC32-577370E7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60338-3F98-B5AD-EF0F-8700B814D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64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6156B914-D868-0C2C-F003-B623574B9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0560" y="1306077"/>
            <a:ext cx="4973650" cy="4973651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50D6444C-720E-0AC6-AF73-6CB353F50FB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57790" y="1306077"/>
            <a:ext cx="4973650" cy="4973651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25350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8D83A5-BD1F-427E-B055-1D4AEF699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AC804F3-7C07-946A-4F0D-0C15CD3D07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766631-5D23-8814-26BB-5A0315C4D74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 defTabSz="457200" rtl="1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endParaRPr lang="en-IL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124B92-D6F6-67BB-E75C-1B723F4F433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07FF-6FF2-364F-49DE-69162D9050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/>
        <p:txBody>
          <a:bodyPr/>
          <a:lstStyle/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AB63DDB-90FE-8A7A-9BBA-137D926E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172DFE-240B-9118-FE82-6CC12988F50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92500" lnSpcReduction="20000"/>
          </a:bodyPr>
          <a:lstStyle/>
          <a:p>
            <a:endParaRPr lang="en-I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EF67649-A04E-6357-9D64-8E343A107D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5B4B04-EA75-9A06-92A6-9B39D53C2F2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333B45-2AC3-91E4-14F3-6E1C5D989D1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19195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2DC4D-ADD3-6E47-C3BA-FEA4D9F4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ABF03B-50A4-7261-E78F-F9C43C85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 Correlation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C5B6A-66BF-1B6C-526A-0507446C04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7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9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E1CCF-297A-6F1B-51D2-E6F26EFB8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59B7308B-0186-D0FC-7194-5248F203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016-A417-5C82-4FD2-3FD8FAA429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8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572ECEE-94B4-2C5E-7817-02CBA5EC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3106"/>
            <a:ext cx="5852172" cy="4389129"/>
          </a:xfrm>
          <a:prstGeom prst="rect">
            <a:avLst/>
          </a:prstGeom>
        </p:spPr>
      </p:pic>
      <p:pic>
        <p:nvPicPr>
          <p:cNvPr id="16" name="Picture 1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122A454-D79F-A650-152B-B5E458D24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30" y="1413105"/>
            <a:ext cx="5852172" cy="4389129"/>
          </a:xfrm>
          <a:prstGeom prst="rect">
            <a:avLst/>
          </a:prstGeom>
        </p:spPr>
      </p:pic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F9872609-3B0F-C1D4-372A-D91BCD603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20" y="1413104"/>
            <a:ext cx="5852172" cy="4389129"/>
          </a:xfrm>
          <a:prstGeom prst="rect">
            <a:avLst/>
          </a:prstGeom>
        </p:spPr>
      </p:pic>
      <p:pic>
        <p:nvPicPr>
          <p:cNvPr id="6" name="Picture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7630549-177D-FFC7-174F-762F92E39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369" y="1413102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4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08AC402-C6AD-9B8F-18BE-C132947A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AAB560A1-04D6-E73F-5915-D85E2B45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73E0E-29DE-2254-8A0D-96AD06737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9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Placeholder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EAE3858C-BDA7-B184-3469-634086887D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" r="14"/>
          <a:stretch>
            <a:fillRect/>
          </a:stretch>
        </p:blipFill>
        <p:spPr>
          <a:xfrm>
            <a:off x="50800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6" name="Picture Placeholder 5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F1C6D366-00B9-F28E-DEFA-F6CE654B9B6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14" r="14"/>
          <a:stretch>
            <a:fillRect/>
          </a:stretch>
        </p:blipFill>
        <p:spPr>
          <a:xfrm>
            <a:off x="3992563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8" name="Picture Placeholder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21541B87-D815-C9B4-0E51-642702DF17C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l="96" r="96"/>
          <a:stretch>
            <a:fillRect/>
          </a:stretch>
        </p:blipFill>
        <p:spPr>
          <a:xfrm>
            <a:off x="7932738" y="827088"/>
            <a:ext cx="3863975" cy="2903537"/>
          </a:xfrm>
          <a:prstGeom prst="roundRect">
            <a:avLst>
              <a:gd name="adj" fmla="val 0"/>
            </a:avLst>
          </a:prstGeom>
        </p:spPr>
      </p:pic>
      <p:pic>
        <p:nvPicPr>
          <p:cNvPr id="10" name="Picture Placeholder 9" descr="A graph of a graph&#10;&#10;AI-generated content may be incorrect.">
            <a:extLst>
              <a:ext uri="{FF2B5EF4-FFF2-40B4-BE49-F238E27FC236}">
                <a16:creationId xmlns:a16="http://schemas.microsoft.com/office/drawing/2014/main" id="{1B251F5A-69DA-7784-9FE5-D38FA269B213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/>
          <a:srcRect l="34" r="34"/>
          <a:stretch>
            <a:fillRect/>
          </a:stretch>
        </p:blipFill>
        <p:spPr>
          <a:xfrm>
            <a:off x="2165350" y="3844925"/>
            <a:ext cx="3862388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12" name="Picture 11" descr="A graph of a number of columns&#10;&#10;AI-generated content may be incorrect.">
            <a:extLst>
              <a:ext uri="{FF2B5EF4-FFF2-40B4-BE49-F238E27FC236}">
                <a16:creationId xmlns:a16="http://schemas.microsoft.com/office/drawing/2014/main" id="{948C1380-6804-B3D2-E84D-7A5E83ED6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4264" y="3845376"/>
            <a:ext cx="3863976" cy="28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009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ncoHost">
      <a:dk1>
        <a:srgbClr val="101820"/>
      </a:dk1>
      <a:lt1>
        <a:srgbClr val="FFFFFF"/>
      </a:lt1>
      <a:dk2>
        <a:srgbClr val="194479"/>
      </a:dk2>
      <a:lt2>
        <a:srgbClr val="4D4D4D"/>
      </a:lt2>
      <a:accent1>
        <a:srgbClr val="E85936"/>
      </a:accent1>
      <a:accent2>
        <a:srgbClr val="3053FC"/>
      </a:accent2>
      <a:accent3>
        <a:srgbClr val="57CEEA"/>
      </a:accent3>
      <a:accent4>
        <a:srgbClr val="F5F7FF"/>
      </a:accent4>
      <a:accent5>
        <a:srgbClr val="EBF7FF"/>
      </a:accent5>
      <a:accent6>
        <a:srgbClr val="DBDDEF"/>
      </a:accent6>
      <a:hlink>
        <a:srgbClr val="A1A5C0"/>
      </a:hlink>
      <a:folHlink>
        <a:srgbClr val="3053FC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coHost PPT Template_0424" id="{4FA039F3-109E-4529-8E13-F051C0E2C42C}" vid="{86525DE8-30E1-41DE-A91E-EA05E9618F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08532246A4F408FA18B65285B99FE" ma:contentTypeVersion="20" ma:contentTypeDescription="Create a new document." ma:contentTypeScope="" ma:versionID="8648aa17b55a30e19dc1f42701f818a3">
  <xsd:schema xmlns:xsd="http://www.w3.org/2001/XMLSchema" xmlns:xs="http://www.w3.org/2001/XMLSchema" xmlns:p="http://schemas.microsoft.com/office/2006/metadata/properties" xmlns:ns2="7540843a-a232-4063-912c-367249275f67" xmlns:ns3="124f404e-53eb-4ae5-a7f6-5c41857bb4db" targetNamespace="http://schemas.microsoft.com/office/2006/metadata/properties" ma:root="true" ma:fieldsID="6a0b03332e7b896a7233058d9708b97e" ns2:_="" ns3:_="">
    <xsd:import namespace="7540843a-a232-4063-912c-367249275f67"/>
    <xsd:import namespace="124f404e-53eb-4ae5-a7f6-5c41857bb4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Whocreateit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0843a-a232-4063-912c-367249275f6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902327b-b7cb-4fd6-9d1e-3fbe9fcc4cb3}" ma:internalName="TaxCatchAll" ma:showField="CatchAllData" ma:web="7540843a-a232-4063-912c-367249275f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f404e-53eb-4ae5-a7f6-5c41857bb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b563e6b-6a18-468f-8284-fab691eee8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Whocreateit" ma:index="29" nillable="true" ma:displayName="Who create it" ma:format="Dropdown" ma:list="UserInfo" ma:SharePointGroup="0" ma:internalName="Whocreatei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40843a-a232-4063-912c-367249275f67">HXV3MQXXKA6E-418275069-1656658</_dlc_DocId>
    <lcf76f155ced4ddcb4097134ff3c332f xmlns="124f404e-53eb-4ae5-a7f6-5c41857bb4db">
      <Terms xmlns="http://schemas.microsoft.com/office/infopath/2007/PartnerControls"/>
    </lcf76f155ced4ddcb4097134ff3c332f>
    <TaxCatchAll xmlns="7540843a-a232-4063-912c-367249275f67" xsi:nil="true"/>
    <_dlc_DocIdUrl xmlns="7540843a-a232-4063-912c-367249275f67">
      <Url>https://oncohost.sharepoint.com/sites/Shares/_layouts/15/DocIdRedir.aspx?ID=HXV3MQXXKA6E-418275069-1656658</Url>
      <Description>HXV3MQXXKA6E-418275069-1656658</Description>
    </_dlc_DocIdUrl>
    <SharedWithUsers xmlns="7540843a-a232-4063-912c-367249275f67">
      <UserInfo>
        <DisplayName>Gil Loewenthal</DisplayName>
        <AccountId>1695</AccountId>
        <AccountType/>
      </UserInfo>
      <UserInfo>
        <DisplayName>Or Itzhaki</DisplayName>
        <AccountId>1201</AccountId>
        <AccountType/>
      </UserInfo>
      <UserInfo>
        <DisplayName>Ben Yellin</DisplayName>
        <AccountId>455</AccountId>
        <AccountType/>
      </UserInfo>
    </SharedWithUsers>
    <Whocreateit xmlns="124f404e-53eb-4ae5-a7f6-5c41857bb4db">
      <UserInfo>
        <DisplayName/>
        <AccountId xsi:nil="true"/>
        <AccountType/>
      </UserInfo>
    </Whocreatei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494508E-0DF2-41A1-A258-CF1EDC1792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40843a-a232-4063-912c-367249275f67"/>
    <ds:schemaRef ds:uri="124f404e-53eb-4ae5-a7f6-5c41857bb4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35BA24-0AEC-41FF-AEE5-ED21E3F792C7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24f404e-53eb-4ae5-a7f6-5c41857bb4db"/>
    <ds:schemaRef ds:uri="7540843a-a232-4063-912c-367249275f6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882E569-551F-4BA1-A780-08A8FD1ED1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5CE4A20-9131-4531-B6DE-D081FF44442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12730</TotalTime>
  <Words>920</Words>
  <Application>Microsoft Office PowerPoint</Application>
  <PresentationFormat>Widescreen</PresentationFormat>
  <Paragraphs>303</Paragraphs>
  <Slides>65</Slides>
  <Notes>64</Notes>
  <HiddenSlides>43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Aptos</vt:lpstr>
      <vt:lpstr>Arial</vt:lpstr>
      <vt:lpstr>Calibri</vt:lpstr>
      <vt:lpstr>Century Gothic</vt:lpstr>
      <vt:lpstr>Times New Roman</vt:lpstr>
      <vt:lpstr>Custom Design</vt:lpstr>
      <vt:lpstr>Alternative Blood Collection Device (ABCD)</vt:lpstr>
      <vt:lpstr>Outline</vt:lpstr>
      <vt:lpstr>ABCD Experiment Protocol</vt:lpstr>
      <vt:lpstr>Cohorts – phase 1</vt:lpstr>
      <vt:lpstr>Highlights</vt:lpstr>
      <vt:lpstr>Streck cfDNA compared with EDTA consecutive runs</vt:lpstr>
      <vt:lpstr>Spearman Correlation</vt:lpstr>
      <vt:lpstr>Spearman correlation – Summary</vt:lpstr>
      <vt:lpstr>Spearman correlation – All 7K</vt:lpstr>
      <vt:lpstr>Spearman correlation – All 7K</vt:lpstr>
      <vt:lpstr>Spearman correlation – Sheba</vt:lpstr>
      <vt:lpstr>Spearman correlation – Sheba</vt:lpstr>
      <vt:lpstr>Spearman correlation – RAPs</vt:lpstr>
      <vt:lpstr>Spearman correlation – RAPs</vt:lpstr>
      <vt:lpstr>Spearman correlation – With/Without DS</vt:lpstr>
      <vt:lpstr>Spearman correlation – Streck Prot+ or cfDNA</vt:lpstr>
      <vt:lpstr>Normalization</vt:lpstr>
      <vt:lpstr>Consecutive EDTA vs Streck cfDNA</vt:lpstr>
      <vt:lpstr>Bootstrap 1 aptamer (794 reps) Consecutive EDTA vs Streck cfDNA</vt:lpstr>
      <vt:lpstr>Bootstrap 1 aptamer (794 reps) Consecutive EDTA vs Streck cfDNA</vt:lpstr>
      <vt:lpstr>Bootstrap 1 aptamer (794 reps) Consecutive EDTA vs Streck cfDNA</vt:lpstr>
      <vt:lpstr>Bootstrap 1 aptamer (794 reps) Consecutive EDTA vs Streck cfDNA</vt:lpstr>
      <vt:lpstr>Bootstrap 1 aptamer (794 reps) Consecutive EDTA vs Streck cfDNA</vt:lpstr>
      <vt:lpstr>Bootstrap 1 aptamer (794 reps) Consecutive EDTA vs Streck cfDNA</vt:lpstr>
      <vt:lpstr>RAPs</vt:lpstr>
      <vt:lpstr>Spearman correlation – RAPs</vt:lpstr>
      <vt:lpstr>Spearman’s r vs RAPs repetition</vt:lpstr>
      <vt:lpstr>Slope vs RAPs repetition</vt:lpstr>
      <vt:lpstr>Intercept vs RAPs repetition</vt:lpstr>
      <vt:lpstr>Pearson Correlation</vt:lpstr>
      <vt:lpstr>Pearson correlation – Summary</vt:lpstr>
      <vt:lpstr>Pearson correlation – All 7K</vt:lpstr>
      <vt:lpstr>Pearson correlation – All 7K</vt:lpstr>
      <vt:lpstr>Pearson correlation – Sheba</vt:lpstr>
      <vt:lpstr>Pearson correlation – RAPs</vt:lpstr>
      <vt:lpstr>Pearson correlation – With/Without DS</vt:lpstr>
      <vt:lpstr>Pearson correlation – Streck Prot+ or cfDNA</vt:lpstr>
      <vt:lpstr>Linear Regression: R^2</vt:lpstr>
      <vt:lpstr>Linear Regression: R^2 – Summary</vt:lpstr>
      <vt:lpstr>Linear Regression: R^2 – All 7K</vt:lpstr>
      <vt:lpstr>Linear Regression: R^2 – Sheba</vt:lpstr>
      <vt:lpstr>Linear Regression: R^2 – RAPs</vt:lpstr>
      <vt:lpstr>R^2 – With/Without DS</vt:lpstr>
      <vt:lpstr>R^2 – Streck Prot+ or cfDNA</vt:lpstr>
      <vt:lpstr>Linear Regression: Slope</vt:lpstr>
      <vt:lpstr>Linear Regression: Slope – Summary</vt:lpstr>
      <vt:lpstr>Linear Regression: Slope – All 7K</vt:lpstr>
      <vt:lpstr>Linear Regression: Slope – Sheba</vt:lpstr>
      <vt:lpstr>Linear Regression: Slope – RAPs</vt:lpstr>
      <vt:lpstr>Slope – With/Without DS</vt:lpstr>
      <vt:lpstr>Slope – Streck Prot+ or cfDNA</vt:lpstr>
      <vt:lpstr>Linear Regression: Intercept</vt:lpstr>
      <vt:lpstr>Linear Regression: Intercept – Summary</vt:lpstr>
      <vt:lpstr>Linear Regression: Intercept – All 7K</vt:lpstr>
      <vt:lpstr>Linear Regression: Intercept – Sheba</vt:lpstr>
      <vt:lpstr>Linear Regression: Intercept – RAPs</vt:lpstr>
      <vt:lpstr>Intercept – With/Without DS</vt:lpstr>
      <vt:lpstr>Intercept – Streck Prot+ or cfDNA</vt:lpstr>
      <vt:lpstr>PowerPoint Presentation</vt:lpstr>
      <vt:lpstr>PowerPoint Presentation</vt:lpstr>
      <vt:lpstr>PowerPoint Presentation</vt:lpstr>
      <vt:lpstr>PowerPoint Presentation</vt:lpstr>
      <vt:lpstr>Pearson correlation – with/without DS</vt:lpstr>
      <vt:lpstr>Pearson correlation – with/without DS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 Kremer</dc:creator>
  <cp:lastModifiedBy>Ori Shemla</cp:lastModifiedBy>
  <cp:revision>24</cp:revision>
  <dcterms:created xsi:type="dcterms:W3CDTF">2024-04-10T10:53:20Z</dcterms:created>
  <dcterms:modified xsi:type="dcterms:W3CDTF">2025-06-10T07:21:56Z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0x01010027808532246A4F408FA18B65285B99FE</vt:lpwstr>
  </property>
  <property fmtid="{D5CDD505-2E9C-101B-9397-08002B2CF9AE}" pid="4" name="_dlc_DocIdItemGuid">
    <vt:lpwstr>83f71753-1294-468b-bee1-a1f0c7c500d8</vt:lpwstr>
  </property>
</Properties>
</file>